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2" r:id="rId4"/>
    <p:sldMasterId id="2147483714" r:id="rId5"/>
    <p:sldMasterId id="2147483726" r:id="rId6"/>
    <p:sldMasterId id="2147483731" r:id="rId7"/>
    <p:sldMasterId id="2147483746" r:id="rId8"/>
    <p:sldMasterId id="2147483748" r:id="rId9"/>
    <p:sldMasterId id="2147483763" r:id="rId10"/>
  </p:sldMasterIdLst>
  <p:notesMasterIdLst>
    <p:notesMasterId r:id="rId24"/>
  </p:notesMasterIdLst>
  <p:handoutMasterIdLst>
    <p:handoutMasterId r:id="rId25"/>
  </p:handoutMasterIdLst>
  <p:sldIdLst>
    <p:sldId id="850" r:id="rId11"/>
    <p:sldId id="851" r:id="rId12"/>
    <p:sldId id="869" r:id="rId13"/>
    <p:sldId id="848" r:id="rId14"/>
    <p:sldId id="849" r:id="rId15"/>
    <p:sldId id="865" r:id="rId16"/>
    <p:sldId id="871" r:id="rId17"/>
    <p:sldId id="872" r:id="rId18"/>
    <p:sldId id="879" r:id="rId19"/>
    <p:sldId id="873" r:id="rId20"/>
    <p:sldId id="874" r:id="rId21"/>
    <p:sldId id="867" r:id="rId22"/>
    <p:sldId id="875" r:id="rId23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937B01-688E-4F32-A79D-E1B9DB4F4AB9}">
          <p14:sldIdLst>
            <p14:sldId id="850"/>
            <p14:sldId id="851"/>
            <p14:sldId id="869"/>
            <p14:sldId id="848"/>
            <p14:sldId id="849"/>
            <p14:sldId id="865"/>
            <p14:sldId id="871"/>
            <p14:sldId id="872"/>
            <p14:sldId id="879"/>
            <p14:sldId id="873"/>
            <p14:sldId id="874"/>
            <p14:sldId id="867"/>
            <p14:sldId id="875"/>
          </p14:sldIdLst>
        </p14:section>
        <p14:section name="Untitled Section" id="{D3DCBEF9-C19D-4C64-ADFA-D3787386AD4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esa Ruch Olsen" initials="TRO" lastIdx="2" clrIdx="0">
    <p:extLst>
      <p:ext uri="{19B8F6BF-5375-455C-9EA6-DF929625EA0E}">
        <p15:presenceInfo xmlns:p15="http://schemas.microsoft.com/office/powerpoint/2012/main" userId="S-1-5-21-725102639-3783532687-111221548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73"/>
    <a:srgbClr val="006654"/>
    <a:srgbClr val="3F5685"/>
    <a:srgbClr val="FFD8B9"/>
    <a:srgbClr val="FFD5B4"/>
    <a:srgbClr val="F3A21F"/>
    <a:srgbClr val="FDEADA"/>
    <a:srgbClr val="CBBCAF"/>
    <a:srgbClr val="C8D3DA"/>
    <a:srgbClr val="017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505EC-9923-4C7B-AB65-BBCFF2A1F2AF}" v="109" dt="2021-04-20T17:46:34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3" autoAdjust="0"/>
    <p:restoredTop sz="89761" autoAdjust="0"/>
  </p:normalViewPr>
  <p:slideViewPr>
    <p:cSldViewPr snapToGrid="0">
      <p:cViewPr>
        <p:scale>
          <a:sx n="58" d="100"/>
          <a:sy n="58" d="100"/>
        </p:scale>
        <p:origin x="2544" y="10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60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52"/>
    </p:cViewPr>
  </p:sorterViewPr>
  <p:notesViewPr>
    <p:cSldViewPr snapToGrid="0">
      <p:cViewPr varScale="1">
        <p:scale>
          <a:sx n="143" d="100"/>
          <a:sy n="143" d="100"/>
        </p:scale>
        <p:origin x="-1832" y="-104"/>
      </p:cViewPr>
      <p:guideLst>
        <p:guide orient="horz" pos="214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Jensen" userId="9f3e22e2-43fa-4196-b9b8-0f5d72bb2527" providerId="ADAL" clId="{FFD505EC-9923-4C7B-AB65-BBCFF2A1F2AF}"/>
    <pc:docChg chg="custSel addSld delSld modSld sldOrd modSection">
      <pc:chgData name="Stefan Jensen" userId="9f3e22e2-43fa-4196-b9b8-0f5d72bb2527" providerId="ADAL" clId="{FFD505EC-9923-4C7B-AB65-BBCFF2A1F2AF}" dt="2021-04-20T17:46:40.733" v="3428" actId="478"/>
      <pc:docMkLst>
        <pc:docMk/>
      </pc:docMkLst>
      <pc:sldChg chg="modSp mod ord">
        <pc:chgData name="Stefan Jensen" userId="9f3e22e2-43fa-4196-b9b8-0f5d72bb2527" providerId="ADAL" clId="{FFD505EC-9923-4C7B-AB65-BBCFF2A1F2AF}" dt="2021-04-20T17:42:40.890" v="3301" actId="20577"/>
        <pc:sldMkLst>
          <pc:docMk/>
          <pc:sldMk cId="2606605328" sldId="848"/>
        </pc:sldMkLst>
        <pc:spChg chg="mod">
          <ac:chgData name="Stefan Jensen" userId="9f3e22e2-43fa-4196-b9b8-0f5d72bb2527" providerId="ADAL" clId="{FFD505EC-9923-4C7B-AB65-BBCFF2A1F2AF}" dt="2021-04-20T17:42:40.890" v="3301" actId="20577"/>
          <ac:spMkLst>
            <pc:docMk/>
            <pc:sldMk cId="2606605328" sldId="848"/>
            <ac:spMk id="11" creationId="{1B1C78D4-4A85-4BC5-B1A3-731D6F8E844F}"/>
          </ac:spMkLst>
        </pc:spChg>
      </pc:sldChg>
      <pc:sldChg chg="modSp mod ord">
        <pc:chgData name="Stefan Jensen" userId="9f3e22e2-43fa-4196-b9b8-0f5d72bb2527" providerId="ADAL" clId="{FFD505EC-9923-4C7B-AB65-BBCFF2A1F2AF}" dt="2021-04-20T17:43:02.524" v="3307" actId="20577"/>
        <pc:sldMkLst>
          <pc:docMk/>
          <pc:sldMk cId="28900283" sldId="849"/>
        </pc:sldMkLst>
        <pc:spChg chg="mod">
          <ac:chgData name="Stefan Jensen" userId="9f3e22e2-43fa-4196-b9b8-0f5d72bb2527" providerId="ADAL" clId="{FFD505EC-9923-4C7B-AB65-BBCFF2A1F2AF}" dt="2021-04-20T17:43:02.524" v="3307" actId="20577"/>
          <ac:spMkLst>
            <pc:docMk/>
            <pc:sldMk cId="28900283" sldId="849"/>
            <ac:spMk id="3" creationId="{64643B92-F6A8-409C-9546-501DB72C7ED7}"/>
          </ac:spMkLst>
        </pc:spChg>
      </pc:sldChg>
      <pc:sldChg chg="modSp mod">
        <pc:chgData name="Stefan Jensen" userId="9f3e22e2-43fa-4196-b9b8-0f5d72bb2527" providerId="ADAL" clId="{FFD505EC-9923-4C7B-AB65-BBCFF2A1F2AF}" dt="2021-04-20T17:02:25.407" v="1428" actId="6549"/>
        <pc:sldMkLst>
          <pc:docMk/>
          <pc:sldMk cId="4214888695" sldId="850"/>
        </pc:sldMkLst>
        <pc:spChg chg="mod">
          <ac:chgData name="Stefan Jensen" userId="9f3e22e2-43fa-4196-b9b8-0f5d72bb2527" providerId="ADAL" clId="{FFD505EC-9923-4C7B-AB65-BBCFF2A1F2AF}" dt="2021-04-20T17:02:25.407" v="1428" actId="6549"/>
          <ac:spMkLst>
            <pc:docMk/>
            <pc:sldMk cId="4214888695" sldId="850"/>
            <ac:spMk id="6" creationId="{02548F44-700D-4708-9C8E-41917797B338}"/>
          </ac:spMkLst>
        </pc:spChg>
        <pc:spChg chg="mod">
          <ac:chgData name="Stefan Jensen" userId="9f3e22e2-43fa-4196-b9b8-0f5d72bb2527" providerId="ADAL" clId="{FFD505EC-9923-4C7B-AB65-BBCFF2A1F2AF}" dt="2021-04-20T17:01:08.701" v="1333" actId="20577"/>
          <ac:spMkLst>
            <pc:docMk/>
            <pc:sldMk cId="4214888695" sldId="850"/>
            <ac:spMk id="9" creationId="{E07C4C56-2223-446F-9B68-7D85DA690DCE}"/>
          </ac:spMkLst>
        </pc:spChg>
      </pc:sldChg>
      <pc:sldChg chg="modSp mod">
        <pc:chgData name="Stefan Jensen" userId="9f3e22e2-43fa-4196-b9b8-0f5d72bb2527" providerId="ADAL" clId="{FFD505EC-9923-4C7B-AB65-BBCFF2A1F2AF}" dt="2021-04-20T09:00:47.402" v="68" actId="20577"/>
        <pc:sldMkLst>
          <pc:docMk/>
          <pc:sldMk cId="2334133760" sldId="865"/>
        </pc:sldMkLst>
        <pc:spChg chg="mod">
          <ac:chgData name="Stefan Jensen" userId="9f3e22e2-43fa-4196-b9b8-0f5d72bb2527" providerId="ADAL" clId="{FFD505EC-9923-4C7B-AB65-BBCFF2A1F2AF}" dt="2021-04-20T09:00:47.402" v="68" actId="20577"/>
          <ac:spMkLst>
            <pc:docMk/>
            <pc:sldMk cId="2334133760" sldId="865"/>
            <ac:spMk id="3" creationId="{108A5E60-16B8-4D06-9077-8AB81BAF88BA}"/>
          </ac:spMkLst>
        </pc:spChg>
      </pc:sldChg>
      <pc:sldChg chg="del">
        <pc:chgData name="Stefan Jensen" userId="9f3e22e2-43fa-4196-b9b8-0f5d72bb2527" providerId="ADAL" clId="{FFD505EC-9923-4C7B-AB65-BBCFF2A1F2AF}" dt="2021-04-20T09:00:16.337" v="56" actId="47"/>
        <pc:sldMkLst>
          <pc:docMk/>
          <pc:sldMk cId="1041711800" sldId="866"/>
        </pc:sldMkLst>
      </pc:sldChg>
      <pc:sldChg chg="modSp mod ord">
        <pc:chgData name="Stefan Jensen" userId="9f3e22e2-43fa-4196-b9b8-0f5d72bb2527" providerId="ADAL" clId="{FFD505EC-9923-4C7B-AB65-BBCFF2A1F2AF}" dt="2021-04-20T17:33:05.441" v="2676" actId="20577"/>
        <pc:sldMkLst>
          <pc:docMk/>
          <pc:sldMk cId="3487818328" sldId="867"/>
        </pc:sldMkLst>
        <pc:spChg chg="mod">
          <ac:chgData name="Stefan Jensen" userId="9f3e22e2-43fa-4196-b9b8-0f5d72bb2527" providerId="ADAL" clId="{FFD505EC-9923-4C7B-AB65-BBCFF2A1F2AF}" dt="2021-04-20T17:29:23.007" v="2566" actId="20577"/>
          <ac:spMkLst>
            <pc:docMk/>
            <pc:sldMk cId="3487818328" sldId="867"/>
            <ac:spMk id="10" creationId="{980353A7-0E65-4792-9573-561050A5D219}"/>
          </ac:spMkLst>
        </pc:spChg>
        <pc:spChg chg="mod">
          <ac:chgData name="Stefan Jensen" userId="9f3e22e2-43fa-4196-b9b8-0f5d72bb2527" providerId="ADAL" clId="{FFD505EC-9923-4C7B-AB65-BBCFF2A1F2AF}" dt="2021-04-20T17:29:58.626" v="2598" actId="20577"/>
          <ac:spMkLst>
            <pc:docMk/>
            <pc:sldMk cId="3487818328" sldId="867"/>
            <ac:spMk id="11" creationId="{3589DF20-1798-4949-A62C-05753E0644F8}"/>
          </ac:spMkLst>
        </pc:spChg>
        <pc:graphicFrameChg chg="mod">
          <ac:chgData name="Stefan Jensen" userId="9f3e22e2-43fa-4196-b9b8-0f5d72bb2527" providerId="ADAL" clId="{FFD505EC-9923-4C7B-AB65-BBCFF2A1F2AF}" dt="2021-04-20T17:33:05.441" v="2676" actId="20577"/>
          <ac:graphicFrameMkLst>
            <pc:docMk/>
            <pc:sldMk cId="3487818328" sldId="867"/>
            <ac:graphicFrameMk id="5" creationId="{27E636EB-E06F-40B4-B6F8-C5B48BBDD435}"/>
          </ac:graphicFrameMkLst>
        </pc:graphicFrameChg>
      </pc:sldChg>
      <pc:sldChg chg="modSp del mod">
        <pc:chgData name="Stefan Jensen" userId="9f3e22e2-43fa-4196-b9b8-0f5d72bb2527" providerId="ADAL" clId="{FFD505EC-9923-4C7B-AB65-BBCFF2A1F2AF}" dt="2021-04-20T17:42:11.163" v="3298" actId="47"/>
        <pc:sldMkLst>
          <pc:docMk/>
          <pc:sldMk cId="384659497" sldId="868"/>
        </pc:sldMkLst>
        <pc:picChg chg="mod">
          <ac:chgData name="Stefan Jensen" userId="9f3e22e2-43fa-4196-b9b8-0f5d72bb2527" providerId="ADAL" clId="{FFD505EC-9923-4C7B-AB65-BBCFF2A1F2AF}" dt="2021-04-20T17:40:22.380" v="3266" actId="1076"/>
          <ac:picMkLst>
            <pc:docMk/>
            <pc:sldMk cId="384659497" sldId="868"/>
            <ac:picMk id="12" creationId="{6CE02ACA-20B5-4493-A128-5C51538D2131}"/>
          </ac:picMkLst>
        </pc:picChg>
      </pc:sldChg>
      <pc:sldChg chg="del">
        <pc:chgData name="Stefan Jensen" userId="9f3e22e2-43fa-4196-b9b8-0f5d72bb2527" providerId="ADAL" clId="{FFD505EC-9923-4C7B-AB65-BBCFF2A1F2AF}" dt="2021-04-20T17:42:14.973" v="3299" actId="47"/>
        <pc:sldMkLst>
          <pc:docMk/>
          <pc:sldMk cId="773401346" sldId="870"/>
        </pc:sldMkLst>
      </pc:sldChg>
      <pc:sldChg chg="addSp delSp modSp add mod">
        <pc:chgData name="Stefan Jensen" userId="9f3e22e2-43fa-4196-b9b8-0f5d72bb2527" providerId="ADAL" clId="{FFD505EC-9923-4C7B-AB65-BBCFF2A1F2AF}" dt="2021-04-20T17:43:51.724" v="3341" actId="20577"/>
        <pc:sldMkLst>
          <pc:docMk/>
          <pc:sldMk cId="1574494138" sldId="871"/>
        </pc:sldMkLst>
        <pc:spChg chg="del">
          <ac:chgData name="Stefan Jensen" userId="9f3e22e2-43fa-4196-b9b8-0f5d72bb2527" providerId="ADAL" clId="{FFD505EC-9923-4C7B-AB65-BBCFF2A1F2AF}" dt="2021-04-20T08:56:23.570" v="3" actId="478"/>
          <ac:spMkLst>
            <pc:docMk/>
            <pc:sldMk cId="1574494138" sldId="871"/>
            <ac:spMk id="11" creationId="{1B1C78D4-4A85-4BC5-B1A3-731D6F8E844F}"/>
          </ac:spMkLst>
        </pc:spChg>
        <pc:spChg chg="mod">
          <ac:chgData name="Stefan Jensen" userId="9f3e22e2-43fa-4196-b9b8-0f5d72bb2527" providerId="ADAL" clId="{FFD505EC-9923-4C7B-AB65-BBCFF2A1F2AF}" dt="2021-04-20T08:57:40.284" v="39" actId="20577"/>
          <ac:spMkLst>
            <pc:docMk/>
            <pc:sldMk cId="1574494138" sldId="871"/>
            <ac:spMk id="12" creationId="{C941D5DB-78D9-490E-9194-C240038D08E8}"/>
          </ac:spMkLst>
        </pc:spChg>
        <pc:spChg chg="add mod">
          <ac:chgData name="Stefan Jensen" userId="9f3e22e2-43fa-4196-b9b8-0f5d72bb2527" providerId="ADAL" clId="{FFD505EC-9923-4C7B-AB65-BBCFF2A1F2AF}" dt="2021-04-20T17:43:51.724" v="3341" actId="20577"/>
          <ac:spMkLst>
            <pc:docMk/>
            <pc:sldMk cId="1574494138" sldId="871"/>
            <ac:spMk id="13" creationId="{F2CB2978-F278-4104-A77A-EC305A8C579F}"/>
          </ac:spMkLst>
        </pc:spChg>
        <pc:graphicFrameChg chg="del">
          <ac:chgData name="Stefan Jensen" userId="9f3e22e2-43fa-4196-b9b8-0f5d72bb2527" providerId="ADAL" clId="{FFD505EC-9923-4C7B-AB65-BBCFF2A1F2AF}" dt="2021-04-20T08:56:15.548" v="1" actId="478"/>
          <ac:graphicFrameMkLst>
            <pc:docMk/>
            <pc:sldMk cId="1574494138" sldId="871"/>
            <ac:graphicFrameMk id="5" creationId="{D43C0493-11A5-4B21-9062-42FB1F3B92E4}"/>
          </ac:graphicFrameMkLst>
        </pc:graphicFrameChg>
        <pc:picChg chg="add mod">
          <ac:chgData name="Stefan Jensen" userId="9f3e22e2-43fa-4196-b9b8-0f5d72bb2527" providerId="ADAL" clId="{FFD505EC-9923-4C7B-AB65-BBCFF2A1F2AF}" dt="2021-04-20T09:27:18.683" v="970" actId="1076"/>
          <ac:picMkLst>
            <pc:docMk/>
            <pc:sldMk cId="1574494138" sldId="871"/>
            <ac:picMk id="6" creationId="{02053AC0-B123-4902-A725-DA92CBDCC984}"/>
          </ac:picMkLst>
        </pc:picChg>
        <pc:picChg chg="del">
          <ac:chgData name="Stefan Jensen" userId="9f3e22e2-43fa-4196-b9b8-0f5d72bb2527" providerId="ADAL" clId="{FFD505EC-9923-4C7B-AB65-BBCFF2A1F2AF}" dt="2021-04-20T08:56:20.205" v="2" actId="478"/>
          <ac:picMkLst>
            <pc:docMk/>
            <pc:sldMk cId="1574494138" sldId="871"/>
            <ac:picMk id="15" creationId="{AA9487F6-58CD-4A65-99D9-E8800D30E5BF}"/>
          </ac:picMkLst>
        </pc:picChg>
      </pc:sldChg>
      <pc:sldChg chg="addSp delSp modSp add mod">
        <pc:chgData name="Stefan Jensen" userId="9f3e22e2-43fa-4196-b9b8-0f5d72bb2527" providerId="ADAL" clId="{FFD505EC-9923-4C7B-AB65-BBCFF2A1F2AF}" dt="2021-04-20T17:45:53.004" v="3421"/>
        <pc:sldMkLst>
          <pc:docMk/>
          <pc:sldMk cId="102444348" sldId="872"/>
        </pc:sldMkLst>
        <pc:spChg chg="add mod">
          <ac:chgData name="Stefan Jensen" userId="9f3e22e2-43fa-4196-b9b8-0f5d72bb2527" providerId="ADAL" clId="{FFD505EC-9923-4C7B-AB65-BBCFF2A1F2AF}" dt="2021-04-20T17:45:37.973" v="3420" actId="20577"/>
          <ac:spMkLst>
            <pc:docMk/>
            <pc:sldMk cId="102444348" sldId="872"/>
            <ac:spMk id="10" creationId="{53E1C546-06D8-426F-B9E5-C5A6AB55473E}"/>
          </ac:spMkLst>
        </pc:spChg>
        <pc:spChg chg="add mod">
          <ac:chgData name="Stefan Jensen" userId="9f3e22e2-43fa-4196-b9b8-0f5d72bb2527" providerId="ADAL" clId="{FFD505EC-9923-4C7B-AB65-BBCFF2A1F2AF}" dt="2021-04-20T17:45:53.004" v="3421"/>
          <ac:spMkLst>
            <pc:docMk/>
            <pc:sldMk cId="102444348" sldId="872"/>
            <ac:spMk id="15" creationId="{CCCD0987-52E2-47CC-8219-5E4D6F48C630}"/>
          </ac:spMkLst>
        </pc:spChg>
        <pc:picChg chg="add del mod">
          <ac:chgData name="Stefan Jensen" userId="9f3e22e2-43fa-4196-b9b8-0f5d72bb2527" providerId="ADAL" clId="{FFD505EC-9923-4C7B-AB65-BBCFF2A1F2AF}" dt="2021-04-20T09:06:59.938" v="261" actId="478"/>
          <ac:picMkLst>
            <pc:docMk/>
            <pc:sldMk cId="102444348" sldId="872"/>
            <ac:picMk id="5" creationId="{1DFE2DD1-7D43-4A5A-86D5-4E136B42D554}"/>
          </ac:picMkLst>
        </pc:picChg>
        <pc:picChg chg="del">
          <ac:chgData name="Stefan Jensen" userId="9f3e22e2-43fa-4196-b9b8-0f5d72bb2527" providerId="ADAL" clId="{FFD505EC-9923-4C7B-AB65-BBCFF2A1F2AF}" dt="2021-04-20T08:58:20.053" v="44" actId="478"/>
          <ac:picMkLst>
            <pc:docMk/>
            <pc:sldMk cId="102444348" sldId="872"/>
            <ac:picMk id="6" creationId="{02053AC0-B123-4902-A725-DA92CBDCC984}"/>
          </ac:picMkLst>
        </pc:picChg>
        <pc:picChg chg="add mod">
          <ac:chgData name="Stefan Jensen" userId="9f3e22e2-43fa-4196-b9b8-0f5d72bb2527" providerId="ADAL" clId="{FFD505EC-9923-4C7B-AB65-BBCFF2A1F2AF}" dt="2021-04-20T09:21:42.536" v="900" actId="1076"/>
          <ac:picMkLst>
            <pc:docMk/>
            <pc:sldMk cId="102444348" sldId="872"/>
            <ac:picMk id="11" creationId="{F7CDB858-D0FB-4F75-A007-DC380FF34125}"/>
          </ac:picMkLst>
        </pc:picChg>
        <pc:picChg chg="add mod">
          <ac:chgData name="Stefan Jensen" userId="9f3e22e2-43fa-4196-b9b8-0f5d72bb2527" providerId="ADAL" clId="{FFD505EC-9923-4C7B-AB65-BBCFF2A1F2AF}" dt="2021-04-20T09:32:09.877" v="1274" actId="14100"/>
          <ac:picMkLst>
            <pc:docMk/>
            <pc:sldMk cId="102444348" sldId="872"/>
            <ac:picMk id="14" creationId="{650FA8B7-3DF9-4F7A-946C-C55DBE7F32DD}"/>
          </ac:picMkLst>
        </pc:picChg>
      </pc:sldChg>
      <pc:sldChg chg="addSp delSp modSp add mod">
        <pc:chgData name="Stefan Jensen" userId="9f3e22e2-43fa-4196-b9b8-0f5d72bb2527" providerId="ADAL" clId="{FFD505EC-9923-4C7B-AB65-BBCFF2A1F2AF}" dt="2021-04-20T17:46:40.733" v="3428" actId="478"/>
        <pc:sldMkLst>
          <pc:docMk/>
          <pc:sldMk cId="3459224950" sldId="873"/>
        </pc:sldMkLst>
        <pc:spChg chg="add mod">
          <ac:chgData name="Stefan Jensen" userId="9f3e22e2-43fa-4196-b9b8-0f5d72bb2527" providerId="ADAL" clId="{FFD505EC-9923-4C7B-AB65-BBCFF2A1F2AF}" dt="2021-04-20T17:46:02.407" v="3422" actId="1076"/>
          <ac:spMkLst>
            <pc:docMk/>
            <pc:sldMk cId="3459224950" sldId="873"/>
            <ac:spMk id="6" creationId="{E1B59B22-1EAE-4D35-8B8A-DE3D080FF49C}"/>
          </ac:spMkLst>
        </pc:spChg>
        <pc:spChg chg="add del mod">
          <ac:chgData name="Stefan Jensen" userId="9f3e22e2-43fa-4196-b9b8-0f5d72bb2527" providerId="ADAL" clId="{FFD505EC-9923-4C7B-AB65-BBCFF2A1F2AF}" dt="2021-04-20T17:46:40.733" v="3428" actId="478"/>
          <ac:spMkLst>
            <pc:docMk/>
            <pc:sldMk cId="3459224950" sldId="873"/>
            <ac:spMk id="11" creationId="{E91EE2F5-80BF-4EBE-AEAE-C4612547B61B}"/>
          </ac:spMkLst>
        </pc:spChg>
        <pc:spChg chg="add mod">
          <ac:chgData name="Stefan Jensen" userId="9f3e22e2-43fa-4196-b9b8-0f5d72bb2527" providerId="ADAL" clId="{FFD505EC-9923-4C7B-AB65-BBCFF2A1F2AF}" dt="2021-04-20T17:46:34.661" v="3427"/>
          <ac:spMkLst>
            <pc:docMk/>
            <pc:sldMk cId="3459224950" sldId="873"/>
            <ac:spMk id="13" creationId="{079881F7-0199-4684-A4F3-1804E23CF0EC}"/>
          </ac:spMkLst>
        </pc:spChg>
        <pc:graphicFrameChg chg="add del mod">
          <ac:chgData name="Stefan Jensen" userId="9f3e22e2-43fa-4196-b9b8-0f5d72bb2527" providerId="ADAL" clId="{FFD505EC-9923-4C7B-AB65-BBCFF2A1F2AF}" dt="2021-04-20T09:03:41.359" v="150" actId="478"/>
          <ac:graphicFrameMkLst>
            <pc:docMk/>
            <pc:sldMk cId="3459224950" sldId="873"/>
            <ac:graphicFrameMk id="9" creationId="{0F6D135C-34BA-429D-AB8B-689A7193ACD5}"/>
          </ac:graphicFrameMkLst>
        </pc:graphicFrameChg>
        <pc:picChg chg="add mod">
          <ac:chgData name="Stefan Jensen" userId="9f3e22e2-43fa-4196-b9b8-0f5d72bb2527" providerId="ADAL" clId="{FFD505EC-9923-4C7B-AB65-BBCFF2A1F2AF}" dt="2021-04-20T09:02:00.868" v="75" actId="14100"/>
          <ac:picMkLst>
            <pc:docMk/>
            <pc:sldMk cId="3459224950" sldId="873"/>
            <ac:picMk id="5" creationId="{0358F31B-C670-4FB7-8EE7-D0CA8D1431C2}"/>
          </ac:picMkLst>
        </pc:picChg>
      </pc:sldChg>
      <pc:sldChg chg="addSp modSp add mod">
        <pc:chgData name="Stefan Jensen" userId="9f3e22e2-43fa-4196-b9b8-0f5d72bb2527" providerId="ADAL" clId="{FFD505EC-9923-4C7B-AB65-BBCFF2A1F2AF}" dt="2021-04-20T17:46:25.840" v="3426" actId="1076"/>
        <pc:sldMkLst>
          <pc:docMk/>
          <pc:sldMk cId="2627041906" sldId="874"/>
        </pc:sldMkLst>
        <pc:spChg chg="add mod">
          <ac:chgData name="Stefan Jensen" userId="9f3e22e2-43fa-4196-b9b8-0f5d72bb2527" providerId="ADAL" clId="{FFD505EC-9923-4C7B-AB65-BBCFF2A1F2AF}" dt="2021-04-20T17:44:58.063" v="3372" actId="20577"/>
          <ac:spMkLst>
            <pc:docMk/>
            <pc:sldMk cId="2627041906" sldId="874"/>
            <ac:spMk id="11" creationId="{1055DC37-D178-47B7-847C-60EC5134F4EC}"/>
          </ac:spMkLst>
        </pc:spChg>
        <pc:spChg chg="add mod">
          <ac:chgData name="Stefan Jensen" userId="9f3e22e2-43fa-4196-b9b8-0f5d72bb2527" providerId="ADAL" clId="{FFD505EC-9923-4C7B-AB65-BBCFF2A1F2AF}" dt="2021-04-20T17:46:25.840" v="3426" actId="1076"/>
          <ac:spMkLst>
            <pc:docMk/>
            <pc:sldMk cId="2627041906" sldId="874"/>
            <ac:spMk id="13" creationId="{DE67E8A5-515D-4B50-BF96-B5FBAB5B76BB}"/>
          </ac:spMkLst>
        </pc:spChg>
        <pc:picChg chg="add mod">
          <ac:chgData name="Stefan Jensen" userId="9f3e22e2-43fa-4196-b9b8-0f5d72bb2527" providerId="ADAL" clId="{FFD505EC-9923-4C7B-AB65-BBCFF2A1F2AF}" dt="2021-04-20T17:25:06.028" v="2479" actId="1076"/>
          <ac:picMkLst>
            <pc:docMk/>
            <pc:sldMk cId="2627041906" sldId="874"/>
            <ac:picMk id="5" creationId="{A411D89F-F01C-49B0-8C69-96BED0C2C70C}"/>
          </ac:picMkLst>
        </pc:picChg>
        <pc:picChg chg="add mod">
          <ac:chgData name="Stefan Jensen" userId="9f3e22e2-43fa-4196-b9b8-0f5d72bb2527" providerId="ADAL" clId="{FFD505EC-9923-4C7B-AB65-BBCFF2A1F2AF}" dt="2021-04-20T17:25:09.847" v="2480" actId="1076"/>
          <ac:picMkLst>
            <pc:docMk/>
            <pc:sldMk cId="2627041906" sldId="874"/>
            <ac:picMk id="9" creationId="{FCABF67F-8D49-4B53-8254-B0BB06CFA2B1}"/>
          </ac:picMkLst>
        </pc:picChg>
      </pc:sldChg>
      <pc:sldChg chg="addSp modSp add mod">
        <pc:chgData name="Stefan Jensen" userId="9f3e22e2-43fa-4196-b9b8-0f5d72bb2527" providerId="ADAL" clId="{FFD505EC-9923-4C7B-AB65-BBCFF2A1F2AF}" dt="2021-04-20T17:41:53.735" v="3294" actId="20577"/>
        <pc:sldMkLst>
          <pc:docMk/>
          <pc:sldMk cId="4262115098" sldId="875"/>
        </pc:sldMkLst>
        <pc:spChg chg="add mod">
          <ac:chgData name="Stefan Jensen" userId="9f3e22e2-43fa-4196-b9b8-0f5d72bb2527" providerId="ADAL" clId="{FFD505EC-9923-4C7B-AB65-BBCFF2A1F2AF}" dt="2021-04-20T17:41:42.779" v="3286" actId="1076"/>
          <ac:spMkLst>
            <pc:docMk/>
            <pc:sldMk cId="4262115098" sldId="875"/>
            <ac:spMk id="9" creationId="{E2E4AFEA-7EA8-4809-B56E-781CD721291B}"/>
          </ac:spMkLst>
        </pc:spChg>
        <pc:spChg chg="add mod">
          <ac:chgData name="Stefan Jensen" userId="9f3e22e2-43fa-4196-b9b8-0f5d72bb2527" providerId="ADAL" clId="{FFD505EC-9923-4C7B-AB65-BBCFF2A1F2AF}" dt="2021-04-20T17:41:34.495" v="3285" actId="20577"/>
          <ac:spMkLst>
            <pc:docMk/>
            <pc:sldMk cId="4262115098" sldId="875"/>
            <ac:spMk id="11" creationId="{74DD39E4-6273-4A5C-9A77-28C089A75463}"/>
          </ac:spMkLst>
        </pc:spChg>
        <pc:spChg chg="mod">
          <ac:chgData name="Stefan Jensen" userId="9f3e22e2-43fa-4196-b9b8-0f5d72bb2527" providerId="ADAL" clId="{FFD505EC-9923-4C7B-AB65-BBCFF2A1F2AF}" dt="2021-04-20T17:41:53.735" v="3294" actId="20577"/>
          <ac:spMkLst>
            <pc:docMk/>
            <pc:sldMk cId="4262115098" sldId="875"/>
            <ac:spMk id="12" creationId="{C941D5DB-78D9-490E-9194-C240038D08E8}"/>
          </ac:spMkLst>
        </pc:spChg>
        <pc:picChg chg="add mod">
          <ac:chgData name="Stefan Jensen" userId="9f3e22e2-43fa-4196-b9b8-0f5d72bb2527" providerId="ADAL" clId="{FFD505EC-9923-4C7B-AB65-BBCFF2A1F2AF}" dt="2021-04-20T17:40:54.769" v="3278" actId="1076"/>
          <ac:picMkLst>
            <pc:docMk/>
            <pc:sldMk cId="4262115098" sldId="875"/>
            <ac:picMk id="10" creationId="{923D3C95-4E8D-459E-9011-88720022BF50}"/>
          </ac:picMkLst>
        </pc:picChg>
      </pc:sldChg>
      <pc:sldChg chg="add del">
        <pc:chgData name="Stefan Jensen" userId="9f3e22e2-43fa-4196-b9b8-0f5d72bb2527" providerId="ADAL" clId="{FFD505EC-9923-4C7B-AB65-BBCFF2A1F2AF}" dt="2021-04-20T17:42:01.548" v="3295" actId="47"/>
        <pc:sldMkLst>
          <pc:docMk/>
          <pc:sldMk cId="886879202" sldId="876"/>
        </pc:sldMkLst>
      </pc:sldChg>
      <pc:sldChg chg="add del">
        <pc:chgData name="Stefan Jensen" userId="9f3e22e2-43fa-4196-b9b8-0f5d72bb2527" providerId="ADAL" clId="{FFD505EC-9923-4C7B-AB65-BBCFF2A1F2AF}" dt="2021-04-20T17:42:02.675" v="3296" actId="47"/>
        <pc:sldMkLst>
          <pc:docMk/>
          <pc:sldMk cId="3632142621" sldId="877"/>
        </pc:sldMkLst>
      </pc:sldChg>
      <pc:sldChg chg="add del">
        <pc:chgData name="Stefan Jensen" userId="9f3e22e2-43fa-4196-b9b8-0f5d72bb2527" providerId="ADAL" clId="{FFD505EC-9923-4C7B-AB65-BBCFF2A1F2AF}" dt="2021-04-20T17:42:04.271" v="3297" actId="47"/>
        <pc:sldMkLst>
          <pc:docMk/>
          <pc:sldMk cId="1165701684" sldId="878"/>
        </pc:sldMkLst>
      </pc:sldChg>
      <pc:sldChg chg="addSp delSp modSp add mod">
        <pc:chgData name="Stefan Jensen" userId="9f3e22e2-43fa-4196-b9b8-0f5d72bb2527" providerId="ADAL" clId="{FFD505EC-9923-4C7B-AB65-BBCFF2A1F2AF}" dt="2021-04-20T17:28:11.610" v="2560" actId="20577"/>
        <pc:sldMkLst>
          <pc:docMk/>
          <pc:sldMk cId="2108230142" sldId="879"/>
        </pc:sldMkLst>
        <pc:spChg chg="mod">
          <ac:chgData name="Stefan Jensen" userId="9f3e22e2-43fa-4196-b9b8-0f5d72bb2527" providerId="ADAL" clId="{FFD505EC-9923-4C7B-AB65-BBCFF2A1F2AF}" dt="2021-04-20T17:28:11.610" v="2560" actId="20577"/>
          <ac:spMkLst>
            <pc:docMk/>
            <pc:sldMk cId="2108230142" sldId="879"/>
            <ac:spMk id="10" creationId="{53E1C546-06D8-426F-B9E5-C5A6AB55473E}"/>
          </ac:spMkLst>
        </pc:spChg>
        <pc:spChg chg="add mod">
          <ac:chgData name="Stefan Jensen" userId="9f3e22e2-43fa-4196-b9b8-0f5d72bb2527" providerId="ADAL" clId="{FFD505EC-9923-4C7B-AB65-BBCFF2A1F2AF}" dt="2021-04-20T17:08:27.747" v="1580" actId="1076"/>
          <ac:spMkLst>
            <pc:docMk/>
            <pc:sldMk cId="2108230142" sldId="879"/>
            <ac:spMk id="14" creationId="{4A19D079-3BBE-40A6-B1CD-7C1897B638E2}"/>
          </ac:spMkLst>
        </pc:spChg>
        <pc:picChg chg="add del mod">
          <ac:chgData name="Stefan Jensen" userId="9f3e22e2-43fa-4196-b9b8-0f5d72bb2527" providerId="ADAL" clId="{FFD505EC-9923-4C7B-AB65-BBCFF2A1F2AF}" dt="2021-04-20T09:21:07.073" v="895" actId="478"/>
          <ac:picMkLst>
            <pc:docMk/>
            <pc:sldMk cId="2108230142" sldId="879"/>
            <ac:picMk id="5" creationId="{1716B233-CD3D-4159-B4A3-B8FC900CC8D5}"/>
          </ac:picMkLst>
        </pc:picChg>
        <pc:picChg chg="add mod">
          <ac:chgData name="Stefan Jensen" userId="9f3e22e2-43fa-4196-b9b8-0f5d72bb2527" providerId="ADAL" clId="{FFD505EC-9923-4C7B-AB65-BBCFF2A1F2AF}" dt="2021-04-20T09:32:57.898" v="1284" actId="1076"/>
          <ac:picMkLst>
            <pc:docMk/>
            <pc:sldMk cId="2108230142" sldId="879"/>
            <ac:picMk id="9" creationId="{68B26CA2-6CCE-4914-A2ED-521A233AF66C}"/>
          </ac:picMkLst>
        </pc:picChg>
        <pc:picChg chg="add mod">
          <ac:chgData name="Stefan Jensen" userId="9f3e22e2-43fa-4196-b9b8-0f5d72bb2527" providerId="ADAL" clId="{FFD505EC-9923-4C7B-AB65-BBCFF2A1F2AF}" dt="2021-04-20T09:32:49.162" v="1281" actId="1076"/>
          <ac:picMkLst>
            <pc:docMk/>
            <pc:sldMk cId="2108230142" sldId="879"/>
            <ac:picMk id="13" creationId="{0B950D07-277A-4A59-9D46-648A4B5197F6}"/>
          </ac:picMkLst>
        </pc:picChg>
      </pc:sldChg>
      <pc:sldChg chg="add del">
        <pc:chgData name="Stefan Jensen" userId="9f3e22e2-43fa-4196-b9b8-0f5d72bb2527" providerId="ADAL" clId="{FFD505EC-9923-4C7B-AB65-BBCFF2A1F2AF}" dt="2021-04-20T09:21:14.524" v="897" actId="47"/>
        <pc:sldMkLst>
          <pc:docMk/>
          <pc:sldMk cId="291495688" sldId="8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6" Type="http://schemas.openxmlformats.org/officeDocument/2006/relationships/image" Target="../media/image57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svg"/><Relationship Id="rId16" Type="http://schemas.openxmlformats.org/officeDocument/2006/relationships/image" Target="../media/image57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17AD0-7890-4FB9-89E0-F46741FC550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74A79B-4EDF-499F-923A-1CB241B38EF6}">
      <dgm:prSet/>
      <dgm:spPr/>
      <dgm:t>
        <a:bodyPr/>
        <a:lstStyle/>
        <a:p>
          <a:r>
            <a:rPr lang="en-US" b="1" i="0" u="sng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Innovative technologies</a:t>
          </a:r>
          <a:endParaRPr lang="en-US" i="0" u="sng" dirty="0">
            <a:solidFill>
              <a:srgbClr val="00665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BFF772-61D6-4C71-90D6-0305516105D7}" type="parTrans" cxnId="{FA5E44E5-1A22-43A1-9A77-3332F03E233A}">
      <dgm:prSet/>
      <dgm:spPr/>
      <dgm:t>
        <a:bodyPr/>
        <a:lstStyle/>
        <a:p>
          <a:endParaRPr lang="en-US"/>
        </a:p>
      </dgm:t>
    </dgm:pt>
    <dgm:pt modelId="{335888D6-9A2B-4002-BD35-B51937CA778F}" type="sibTrans" cxnId="{FA5E44E5-1A22-43A1-9A77-3332F03E233A}">
      <dgm:prSet/>
      <dgm:spPr/>
      <dgm:t>
        <a:bodyPr/>
        <a:lstStyle/>
        <a:p>
          <a:endParaRPr lang="en-US"/>
        </a:p>
      </dgm:t>
    </dgm:pt>
    <dgm:pt modelId="{60B2C080-BD53-4F45-8A78-314F447B1D54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Big data</a:t>
          </a:r>
        </a:p>
      </dgm:t>
    </dgm:pt>
    <dgm:pt modelId="{659C26C7-0871-402F-AF95-622103A11980}" type="parTrans" cxnId="{6C7F29E1-38FB-4FAC-8E73-2EF1D7369455}">
      <dgm:prSet/>
      <dgm:spPr/>
      <dgm:t>
        <a:bodyPr/>
        <a:lstStyle/>
        <a:p>
          <a:endParaRPr lang="en-US"/>
        </a:p>
      </dgm:t>
    </dgm:pt>
    <dgm:pt modelId="{FF4B98E0-1ED6-4D0F-8787-BED7D13ACB24}" type="sibTrans" cxnId="{6C7F29E1-38FB-4FAC-8E73-2EF1D7369455}">
      <dgm:prSet/>
      <dgm:spPr/>
      <dgm:t>
        <a:bodyPr/>
        <a:lstStyle/>
        <a:p>
          <a:endParaRPr lang="en-US"/>
        </a:p>
      </dgm:t>
    </dgm:pt>
    <dgm:pt modelId="{4A721054-1901-4839-A954-F24A0F2BD376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gm:t>
    </dgm:pt>
    <dgm:pt modelId="{8E197067-D592-45DB-824C-F0AA10629B17}" type="parTrans" cxnId="{BEA1224A-2C63-445C-939C-4C6ABE0E9442}">
      <dgm:prSet/>
      <dgm:spPr/>
      <dgm:t>
        <a:bodyPr/>
        <a:lstStyle/>
        <a:p>
          <a:endParaRPr lang="en-US"/>
        </a:p>
      </dgm:t>
    </dgm:pt>
    <dgm:pt modelId="{84A0EC3F-3419-46EE-B852-45B5F42F737F}" type="sibTrans" cxnId="{BEA1224A-2C63-445C-939C-4C6ABE0E9442}">
      <dgm:prSet/>
      <dgm:spPr/>
      <dgm:t>
        <a:bodyPr/>
        <a:lstStyle/>
        <a:p>
          <a:endParaRPr lang="en-US"/>
        </a:p>
      </dgm:t>
    </dgm:pt>
    <dgm:pt modelId="{B3A4CB0D-3224-40E3-860E-02EEBF69D799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Blockchain</a:t>
          </a:r>
        </a:p>
      </dgm:t>
    </dgm:pt>
    <dgm:pt modelId="{FAC7512B-EC86-44CF-8C7F-6A3257942C6C}" type="parTrans" cxnId="{D0990043-BF4F-49F8-A1E1-098B13E90C1A}">
      <dgm:prSet/>
      <dgm:spPr/>
      <dgm:t>
        <a:bodyPr/>
        <a:lstStyle/>
        <a:p>
          <a:endParaRPr lang="en-US"/>
        </a:p>
      </dgm:t>
    </dgm:pt>
    <dgm:pt modelId="{70B1F739-C197-48DF-9857-66186EA93AD1}" type="sibTrans" cxnId="{D0990043-BF4F-49F8-A1E1-098B13E90C1A}">
      <dgm:prSet/>
      <dgm:spPr/>
      <dgm:t>
        <a:bodyPr/>
        <a:lstStyle/>
        <a:p>
          <a:endParaRPr lang="en-US"/>
        </a:p>
      </dgm:t>
    </dgm:pt>
    <dgm:pt modelId="{98D78A16-48B3-4768-BC5C-682771116856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Artificial Intelligence</a:t>
          </a:r>
        </a:p>
      </dgm:t>
    </dgm:pt>
    <dgm:pt modelId="{239865E4-2D3E-45F7-ACDD-A71D1DB6438A}" type="parTrans" cxnId="{507B7329-0ADA-48D2-8463-D459892826EA}">
      <dgm:prSet/>
      <dgm:spPr/>
      <dgm:t>
        <a:bodyPr/>
        <a:lstStyle/>
        <a:p>
          <a:endParaRPr lang="en-US"/>
        </a:p>
      </dgm:t>
    </dgm:pt>
    <dgm:pt modelId="{B2CD3447-6AC6-4742-B298-E901795DA515}" type="sibTrans" cxnId="{507B7329-0ADA-48D2-8463-D459892826EA}">
      <dgm:prSet/>
      <dgm:spPr/>
      <dgm:t>
        <a:bodyPr/>
        <a:lstStyle/>
        <a:p>
          <a:endParaRPr lang="en-US"/>
        </a:p>
      </dgm:t>
    </dgm:pt>
    <dgm:pt modelId="{951D3BF1-C9C4-4440-9E9D-E207DCBD7628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Machine learning</a:t>
          </a:r>
        </a:p>
      </dgm:t>
    </dgm:pt>
    <dgm:pt modelId="{DDA9E5D8-C010-47A4-870D-FD116F056E1F}" type="parTrans" cxnId="{570E1A9D-77A1-4303-9F8C-3A2C553FFDDC}">
      <dgm:prSet/>
      <dgm:spPr/>
      <dgm:t>
        <a:bodyPr/>
        <a:lstStyle/>
        <a:p>
          <a:endParaRPr lang="en-US"/>
        </a:p>
      </dgm:t>
    </dgm:pt>
    <dgm:pt modelId="{457DEDD0-225C-460D-A4DC-95C2ACD4C0E2}" type="sibTrans" cxnId="{570E1A9D-77A1-4303-9F8C-3A2C553FFDDC}">
      <dgm:prSet/>
      <dgm:spPr/>
      <dgm:t>
        <a:bodyPr/>
        <a:lstStyle/>
        <a:p>
          <a:endParaRPr lang="en-US"/>
        </a:p>
      </dgm:t>
    </dgm:pt>
    <dgm:pt modelId="{98629E24-F8AB-462C-8ED3-1FAE62FC1A02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Internet of Things</a:t>
          </a:r>
        </a:p>
      </dgm:t>
    </dgm:pt>
    <dgm:pt modelId="{65AEED45-ECF2-4A49-BA6D-DDC5FC707515}" type="parTrans" cxnId="{1D4A1AF1-E28A-4EE3-8D29-DB8365FBD70E}">
      <dgm:prSet/>
      <dgm:spPr/>
      <dgm:t>
        <a:bodyPr/>
        <a:lstStyle/>
        <a:p>
          <a:endParaRPr lang="en-US"/>
        </a:p>
      </dgm:t>
    </dgm:pt>
    <dgm:pt modelId="{F06F565E-7580-430F-820D-4703B613C8D3}" type="sibTrans" cxnId="{1D4A1AF1-E28A-4EE3-8D29-DB8365FBD70E}">
      <dgm:prSet/>
      <dgm:spPr/>
      <dgm:t>
        <a:bodyPr/>
        <a:lstStyle/>
        <a:p>
          <a:endParaRPr lang="en-US"/>
        </a:p>
      </dgm:t>
    </dgm:pt>
    <dgm:pt modelId="{5BF167FD-1A56-462F-B2DC-30A2B463878A}">
      <dgm:prSet/>
      <dgm:spPr/>
      <dgm:t>
        <a:bodyPr/>
        <a:lstStyle/>
        <a:p>
          <a:r>
            <a:rPr lang="en-US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Digital Twins</a:t>
          </a:r>
        </a:p>
      </dgm:t>
    </dgm:pt>
    <dgm:pt modelId="{D66FE70D-F507-4E79-AB95-BBEF16D7E8DB}" type="parTrans" cxnId="{5A4B0423-32C5-481E-936D-2DA74F2553E1}">
      <dgm:prSet/>
      <dgm:spPr/>
      <dgm:t>
        <a:bodyPr/>
        <a:lstStyle/>
        <a:p>
          <a:endParaRPr lang="en-US"/>
        </a:p>
      </dgm:t>
    </dgm:pt>
    <dgm:pt modelId="{21FDF726-3E72-44F0-B559-6CA3644D84D6}" type="sibTrans" cxnId="{5A4B0423-32C5-481E-936D-2DA74F2553E1}">
      <dgm:prSet/>
      <dgm:spPr/>
      <dgm:t>
        <a:bodyPr/>
        <a:lstStyle/>
        <a:p>
          <a:endParaRPr lang="en-US"/>
        </a:p>
      </dgm:t>
    </dgm:pt>
    <dgm:pt modelId="{D666ADA1-A1E0-479A-B140-14A5EFDB036A}" type="pres">
      <dgm:prSet presAssocID="{AD817AD0-7890-4FB9-89E0-F46741FC550B}" presName="root" presStyleCnt="0">
        <dgm:presLayoutVars>
          <dgm:dir/>
          <dgm:resizeHandles val="exact"/>
        </dgm:presLayoutVars>
      </dgm:prSet>
      <dgm:spPr/>
    </dgm:pt>
    <dgm:pt modelId="{35B3B95D-2A4C-480F-BFAC-7F98C3CCE3F5}" type="pres">
      <dgm:prSet presAssocID="{AD817AD0-7890-4FB9-89E0-F46741FC550B}" presName="container" presStyleCnt="0">
        <dgm:presLayoutVars>
          <dgm:dir/>
          <dgm:resizeHandles val="exact"/>
        </dgm:presLayoutVars>
      </dgm:prSet>
      <dgm:spPr/>
    </dgm:pt>
    <dgm:pt modelId="{C072D841-AE2E-4A51-9BF1-0627979C6097}" type="pres">
      <dgm:prSet presAssocID="{D774A79B-4EDF-499F-923A-1CB241B38EF6}" presName="compNode" presStyleCnt="0"/>
      <dgm:spPr/>
    </dgm:pt>
    <dgm:pt modelId="{26F9EDF3-F477-4468-B9D9-66A39832D5BE}" type="pres">
      <dgm:prSet presAssocID="{D774A79B-4EDF-499F-923A-1CB241B38EF6}" presName="iconBgRect" presStyleLbl="bgShp" presStyleIdx="0" presStyleCnt="8"/>
      <dgm:spPr/>
    </dgm:pt>
    <dgm:pt modelId="{5040F5B4-4DF8-43C7-A51A-6ABE90009843}" type="pres">
      <dgm:prSet presAssocID="{D774A79B-4EDF-499F-923A-1CB241B38EF6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A3B6A48F-29E4-432A-A7FA-7440C0C1896E}" type="pres">
      <dgm:prSet presAssocID="{D774A79B-4EDF-499F-923A-1CB241B38EF6}" presName="spaceRect" presStyleCnt="0"/>
      <dgm:spPr/>
    </dgm:pt>
    <dgm:pt modelId="{5D742646-7055-40FE-970C-1E9EEA506F76}" type="pres">
      <dgm:prSet presAssocID="{D774A79B-4EDF-499F-923A-1CB241B38EF6}" presName="textRect" presStyleLbl="revTx" presStyleIdx="0" presStyleCnt="8">
        <dgm:presLayoutVars>
          <dgm:chMax val="1"/>
          <dgm:chPref val="1"/>
        </dgm:presLayoutVars>
      </dgm:prSet>
      <dgm:spPr/>
    </dgm:pt>
    <dgm:pt modelId="{A40FD0E1-A28E-4FF6-986C-21999F20D8D9}" type="pres">
      <dgm:prSet presAssocID="{335888D6-9A2B-4002-BD35-B51937CA778F}" presName="sibTrans" presStyleLbl="sibTrans2D1" presStyleIdx="0" presStyleCnt="0"/>
      <dgm:spPr/>
    </dgm:pt>
    <dgm:pt modelId="{47DB6378-B2A2-44A5-8611-B407A94FB2E9}" type="pres">
      <dgm:prSet presAssocID="{60B2C080-BD53-4F45-8A78-314F447B1D54}" presName="compNode" presStyleCnt="0"/>
      <dgm:spPr/>
    </dgm:pt>
    <dgm:pt modelId="{27479420-5E2F-492A-BECA-AF96604808D0}" type="pres">
      <dgm:prSet presAssocID="{60B2C080-BD53-4F45-8A78-314F447B1D54}" presName="iconBgRect" presStyleLbl="bgShp" presStyleIdx="1" presStyleCnt="8"/>
      <dgm:spPr/>
    </dgm:pt>
    <dgm:pt modelId="{E71E3130-A785-458F-8EDC-38E3DC6F76FE}" type="pres">
      <dgm:prSet presAssocID="{60B2C080-BD53-4F45-8A78-314F447B1D54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4542DA-EDDF-40E2-B117-01EAC2E5EDD9}" type="pres">
      <dgm:prSet presAssocID="{60B2C080-BD53-4F45-8A78-314F447B1D54}" presName="spaceRect" presStyleCnt="0"/>
      <dgm:spPr/>
    </dgm:pt>
    <dgm:pt modelId="{48D8A3A1-DE49-436E-AA68-1A478DAA026F}" type="pres">
      <dgm:prSet presAssocID="{60B2C080-BD53-4F45-8A78-314F447B1D54}" presName="textRect" presStyleLbl="revTx" presStyleIdx="1" presStyleCnt="8">
        <dgm:presLayoutVars>
          <dgm:chMax val="1"/>
          <dgm:chPref val="1"/>
        </dgm:presLayoutVars>
      </dgm:prSet>
      <dgm:spPr/>
    </dgm:pt>
    <dgm:pt modelId="{A08F2C11-D88B-4791-AAC1-6207148FD38E}" type="pres">
      <dgm:prSet presAssocID="{FF4B98E0-1ED6-4D0F-8787-BED7D13ACB24}" presName="sibTrans" presStyleLbl="sibTrans2D1" presStyleIdx="0" presStyleCnt="0"/>
      <dgm:spPr/>
    </dgm:pt>
    <dgm:pt modelId="{B469885D-1A25-4A95-884D-B4FBD0B13508}" type="pres">
      <dgm:prSet presAssocID="{4A721054-1901-4839-A954-F24A0F2BD376}" presName="compNode" presStyleCnt="0"/>
      <dgm:spPr/>
    </dgm:pt>
    <dgm:pt modelId="{C1EBD42F-8C9E-42AF-8498-FE412D5BFA0D}" type="pres">
      <dgm:prSet presAssocID="{4A721054-1901-4839-A954-F24A0F2BD376}" presName="iconBgRect" presStyleLbl="bgShp" presStyleIdx="2" presStyleCnt="8"/>
      <dgm:spPr/>
    </dgm:pt>
    <dgm:pt modelId="{D52FEA70-73D1-421E-8DA7-E9EA2F26EBD1}" type="pres">
      <dgm:prSet presAssocID="{4A721054-1901-4839-A954-F24A0F2BD376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43EFB177-E654-4BB5-BA3C-B6F000819E7C}" type="pres">
      <dgm:prSet presAssocID="{4A721054-1901-4839-A954-F24A0F2BD376}" presName="spaceRect" presStyleCnt="0"/>
      <dgm:spPr/>
    </dgm:pt>
    <dgm:pt modelId="{0B170F6A-E76B-491E-91FE-F13C3272C787}" type="pres">
      <dgm:prSet presAssocID="{4A721054-1901-4839-A954-F24A0F2BD376}" presName="textRect" presStyleLbl="revTx" presStyleIdx="2" presStyleCnt="8">
        <dgm:presLayoutVars>
          <dgm:chMax val="1"/>
          <dgm:chPref val="1"/>
        </dgm:presLayoutVars>
      </dgm:prSet>
      <dgm:spPr/>
    </dgm:pt>
    <dgm:pt modelId="{68FCD1DF-4979-4EDC-8FE4-59095E5D33A3}" type="pres">
      <dgm:prSet presAssocID="{84A0EC3F-3419-46EE-B852-45B5F42F737F}" presName="sibTrans" presStyleLbl="sibTrans2D1" presStyleIdx="0" presStyleCnt="0"/>
      <dgm:spPr/>
    </dgm:pt>
    <dgm:pt modelId="{B177D78D-4EEB-45B5-BFDF-5BCA2985189A}" type="pres">
      <dgm:prSet presAssocID="{B3A4CB0D-3224-40E3-860E-02EEBF69D799}" presName="compNode" presStyleCnt="0"/>
      <dgm:spPr/>
    </dgm:pt>
    <dgm:pt modelId="{23252DB0-7152-4E61-BB60-778900264EF1}" type="pres">
      <dgm:prSet presAssocID="{B3A4CB0D-3224-40E3-860E-02EEBF69D799}" presName="iconBgRect" presStyleLbl="bgShp" presStyleIdx="3" presStyleCnt="8"/>
      <dgm:spPr/>
    </dgm:pt>
    <dgm:pt modelId="{EA3765D7-2139-46F9-833C-FE17A562936F}" type="pres">
      <dgm:prSet presAssocID="{B3A4CB0D-3224-40E3-860E-02EEBF69D79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3DE92577-76AA-4EFA-B460-FF2F5348FA25}" type="pres">
      <dgm:prSet presAssocID="{B3A4CB0D-3224-40E3-860E-02EEBF69D799}" presName="spaceRect" presStyleCnt="0"/>
      <dgm:spPr/>
    </dgm:pt>
    <dgm:pt modelId="{ACDAB52B-FE59-4A53-8EEA-0674EF2BE8C1}" type="pres">
      <dgm:prSet presAssocID="{B3A4CB0D-3224-40E3-860E-02EEBF69D799}" presName="textRect" presStyleLbl="revTx" presStyleIdx="3" presStyleCnt="8">
        <dgm:presLayoutVars>
          <dgm:chMax val="1"/>
          <dgm:chPref val="1"/>
        </dgm:presLayoutVars>
      </dgm:prSet>
      <dgm:spPr/>
    </dgm:pt>
    <dgm:pt modelId="{B904DF54-E122-4F3B-B227-877C46A88CCC}" type="pres">
      <dgm:prSet presAssocID="{70B1F739-C197-48DF-9857-66186EA93AD1}" presName="sibTrans" presStyleLbl="sibTrans2D1" presStyleIdx="0" presStyleCnt="0"/>
      <dgm:spPr/>
    </dgm:pt>
    <dgm:pt modelId="{B111167B-675C-4245-8D43-6B84D44F26E6}" type="pres">
      <dgm:prSet presAssocID="{98D78A16-48B3-4768-BC5C-682771116856}" presName="compNode" presStyleCnt="0"/>
      <dgm:spPr/>
    </dgm:pt>
    <dgm:pt modelId="{262CD008-B323-4726-896F-7B940D6B4D1F}" type="pres">
      <dgm:prSet presAssocID="{98D78A16-48B3-4768-BC5C-682771116856}" presName="iconBgRect" presStyleLbl="bgShp" presStyleIdx="4" presStyleCnt="8"/>
      <dgm:spPr/>
    </dgm:pt>
    <dgm:pt modelId="{99C672FF-59D4-4902-9465-BA67BDC94E98}" type="pres">
      <dgm:prSet presAssocID="{98D78A16-48B3-4768-BC5C-682771116856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485736F-CB3C-4ADD-8950-11A4548AF158}" type="pres">
      <dgm:prSet presAssocID="{98D78A16-48B3-4768-BC5C-682771116856}" presName="spaceRect" presStyleCnt="0"/>
      <dgm:spPr/>
    </dgm:pt>
    <dgm:pt modelId="{CE1326F0-9D04-45CE-852B-148091B324B4}" type="pres">
      <dgm:prSet presAssocID="{98D78A16-48B3-4768-BC5C-682771116856}" presName="textRect" presStyleLbl="revTx" presStyleIdx="4" presStyleCnt="8">
        <dgm:presLayoutVars>
          <dgm:chMax val="1"/>
          <dgm:chPref val="1"/>
        </dgm:presLayoutVars>
      </dgm:prSet>
      <dgm:spPr/>
    </dgm:pt>
    <dgm:pt modelId="{0A7FA227-D064-40B8-B76A-8829338A0B6F}" type="pres">
      <dgm:prSet presAssocID="{B2CD3447-6AC6-4742-B298-E901795DA515}" presName="sibTrans" presStyleLbl="sibTrans2D1" presStyleIdx="0" presStyleCnt="0"/>
      <dgm:spPr/>
    </dgm:pt>
    <dgm:pt modelId="{B2556A8F-0E8F-43BF-A9BC-FC4A89B4B872}" type="pres">
      <dgm:prSet presAssocID="{951D3BF1-C9C4-4440-9E9D-E207DCBD7628}" presName="compNode" presStyleCnt="0"/>
      <dgm:spPr/>
    </dgm:pt>
    <dgm:pt modelId="{DF7F36D8-AE82-48C6-A1BF-70047FDAD5C6}" type="pres">
      <dgm:prSet presAssocID="{951D3BF1-C9C4-4440-9E9D-E207DCBD7628}" presName="iconBgRect" presStyleLbl="bgShp" presStyleIdx="5" presStyleCnt="8"/>
      <dgm:spPr/>
    </dgm:pt>
    <dgm:pt modelId="{2C37B560-483A-4B7C-AB81-0D6E828A391D}" type="pres">
      <dgm:prSet presAssocID="{951D3BF1-C9C4-4440-9E9D-E207DCBD762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14D4F7-9BF7-41C6-98A4-CDDD1EDCFF1F}" type="pres">
      <dgm:prSet presAssocID="{951D3BF1-C9C4-4440-9E9D-E207DCBD7628}" presName="spaceRect" presStyleCnt="0"/>
      <dgm:spPr/>
    </dgm:pt>
    <dgm:pt modelId="{68AB9C53-7C2B-4919-A3F3-4BB8ADA02E49}" type="pres">
      <dgm:prSet presAssocID="{951D3BF1-C9C4-4440-9E9D-E207DCBD7628}" presName="textRect" presStyleLbl="revTx" presStyleIdx="5" presStyleCnt="8">
        <dgm:presLayoutVars>
          <dgm:chMax val="1"/>
          <dgm:chPref val="1"/>
        </dgm:presLayoutVars>
      </dgm:prSet>
      <dgm:spPr/>
    </dgm:pt>
    <dgm:pt modelId="{DB84D6DD-C39E-4BA9-9656-040941F7B59D}" type="pres">
      <dgm:prSet presAssocID="{457DEDD0-225C-460D-A4DC-95C2ACD4C0E2}" presName="sibTrans" presStyleLbl="sibTrans2D1" presStyleIdx="0" presStyleCnt="0"/>
      <dgm:spPr/>
    </dgm:pt>
    <dgm:pt modelId="{5E422896-9D75-4D6A-9792-AB6D20D6B601}" type="pres">
      <dgm:prSet presAssocID="{98629E24-F8AB-462C-8ED3-1FAE62FC1A02}" presName="compNode" presStyleCnt="0"/>
      <dgm:spPr/>
    </dgm:pt>
    <dgm:pt modelId="{358E0093-8DF3-4D1A-9353-21638C37C412}" type="pres">
      <dgm:prSet presAssocID="{98629E24-F8AB-462C-8ED3-1FAE62FC1A02}" presName="iconBgRect" presStyleLbl="bgShp" presStyleIdx="6" presStyleCnt="8"/>
      <dgm:spPr/>
    </dgm:pt>
    <dgm:pt modelId="{6F615295-2B63-49F5-96DF-B60A31CD0C51}" type="pres">
      <dgm:prSet presAssocID="{98629E24-F8AB-462C-8ED3-1FAE62FC1A02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D420583-4868-4CFD-8F0C-3343AB8BFB6E}" type="pres">
      <dgm:prSet presAssocID="{98629E24-F8AB-462C-8ED3-1FAE62FC1A02}" presName="spaceRect" presStyleCnt="0"/>
      <dgm:spPr/>
    </dgm:pt>
    <dgm:pt modelId="{CB55F0A0-3213-47DD-A46C-7ECD4D7A96D3}" type="pres">
      <dgm:prSet presAssocID="{98629E24-F8AB-462C-8ED3-1FAE62FC1A02}" presName="textRect" presStyleLbl="revTx" presStyleIdx="6" presStyleCnt="8">
        <dgm:presLayoutVars>
          <dgm:chMax val="1"/>
          <dgm:chPref val="1"/>
        </dgm:presLayoutVars>
      </dgm:prSet>
      <dgm:spPr/>
    </dgm:pt>
    <dgm:pt modelId="{39A7727F-7CC3-4F0A-96BC-DEFE92217418}" type="pres">
      <dgm:prSet presAssocID="{F06F565E-7580-430F-820D-4703B613C8D3}" presName="sibTrans" presStyleLbl="sibTrans2D1" presStyleIdx="0" presStyleCnt="0"/>
      <dgm:spPr/>
    </dgm:pt>
    <dgm:pt modelId="{7234AC7F-0842-4825-93C9-7E76482D0476}" type="pres">
      <dgm:prSet presAssocID="{5BF167FD-1A56-462F-B2DC-30A2B463878A}" presName="compNode" presStyleCnt="0"/>
      <dgm:spPr/>
    </dgm:pt>
    <dgm:pt modelId="{80C91DDA-6B6D-40B2-9417-4E54C06989DF}" type="pres">
      <dgm:prSet presAssocID="{5BF167FD-1A56-462F-B2DC-30A2B463878A}" presName="iconBgRect" presStyleLbl="bgShp" presStyleIdx="7" presStyleCnt="8"/>
      <dgm:spPr/>
    </dgm:pt>
    <dgm:pt modelId="{FF5E761C-5DD1-4AD4-BD1F-0314E9C583EA}" type="pres">
      <dgm:prSet presAssocID="{5BF167FD-1A56-462F-B2DC-30A2B463878A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27F0947-770D-41DE-8D91-80C1192CBEEC}" type="pres">
      <dgm:prSet presAssocID="{5BF167FD-1A56-462F-B2DC-30A2B463878A}" presName="spaceRect" presStyleCnt="0"/>
      <dgm:spPr/>
    </dgm:pt>
    <dgm:pt modelId="{495CB3B5-CB13-40F3-9117-3AAC0131E2DC}" type="pres">
      <dgm:prSet presAssocID="{5BF167FD-1A56-462F-B2DC-30A2B463878A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7CA39617-BAD6-454B-8511-1F58D4A65E90}" type="presOf" srcId="{B3A4CB0D-3224-40E3-860E-02EEBF69D799}" destId="{ACDAB52B-FE59-4A53-8EEA-0674EF2BE8C1}" srcOrd="0" destOrd="0" presId="urn:microsoft.com/office/officeart/2018/2/layout/IconCircleList"/>
    <dgm:cxn modelId="{0CE36B1D-D742-486F-A871-DC61CCB98574}" type="presOf" srcId="{AD817AD0-7890-4FB9-89E0-F46741FC550B}" destId="{D666ADA1-A1E0-479A-B140-14A5EFDB036A}" srcOrd="0" destOrd="0" presId="urn:microsoft.com/office/officeart/2018/2/layout/IconCircleList"/>
    <dgm:cxn modelId="{5A4B0423-32C5-481E-936D-2DA74F2553E1}" srcId="{AD817AD0-7890-4FB9-89E0-F46741FC550B}" destId="{5BF167FD-1A56-462F-B2DC-30A2B463878A}" srcOrd="7" destOrd="0" parTransId="{D66FE70D-F507-4E79-AB95-BBEF16D7E8DB}" sibTransId="{21FDF726-3E72-44F0-B559-6CA3644D84D6}"/>
    <dgm:cxn modelId="{CC22FA23-6408-4851-A378-FD97AEC57EE4}" type="presOf" srcId="{98629E24-F8AB-462C-8ED3-1FAE62FC1A02}" destId="{CB55F0A0-3213-47DD-A46C-7ECD4D7A96D3}" srcOrd="0" destOrd="0" presId="urn:microsoft.com/office/officeart/2018/2/layout/IconCircleList"/>
    <dgm:cxn modelId="{507B7329-0ADA-48D2-8463-D459892826EA}" srcId="{AD817AD0-7890-4FB9-89E0-F46741FC550B}" destId="{98D78A16-48B3-4768-BC5C-682771116856}" srcOrd="4" destOrd="0" parTransId="{239865E4-2D3E-45F7-ACDD-A71D1DB6438A}" sibTransId="{B2CD3447-6AC6-4742-B298-E901795DA515}"/>
    <dgm:cxn modelId="{1E46D034-4A1E-4352-B574-AB05DC574741}" type="presOf" srcId="{60B2C080-BD53-4F45-8A78-314F447B1D54}" destId="{48D8A3A1-DE49-436E-AA68-1A478DAA026F}" srcOrd="0" destOrd="0" presId="urn:microsoft.com/office/officeart/2018/2/layout/IconCircleList"/>
    <dgm:cxn modelId="{D352C95D-28CF-49CC-B4FC-4545E8CA4C19}" type="presOf" srcId="{5BF167FD-1A56-462F-B2DC-30A2B463878A}" destId="{495CB3B5-CB13-40F3-9117-3AAC0131E2DC}" srcOrd="0" destOrd="0" presId="urn:microsoft.com/office/officeart/2018/2/layout/IconCircleList"/>
    <dgm:cxn modelId="{D0990043-BF4F-49F8-A1E1-098B13E90C1A}" srcId="{AD817AD0-7890-4FB9-89E0-F46741FC550B}" destId="{B3A4CB0D-3224-40E3-860E-02EEBF69D799}" srcOrd="3" destOrd="0" parTransId="{FAC7512B-EC86-44CF-8C7F-6A3257942C6C}" sibTransId="{70B1F739-C197-48DF-9857-66186EA93AD1}"/>
    <dgm:cxn modelId="{37741148-A7F3-4912-B78F-5FC740605B7D}" type="presOf" srcId="{FF4B98E0-1ED6-4D0F-8787-BED7D13ACB24}" destId="{A08F2C11-D88B-4791-AAC1-6207148FD38E}" srcOrd="0" destOrd="0" presId="urn:microsoft.com/office/officeart/2018/2/layout/IconCircleList"/>
    <dgm:cxn modelId="{1951EA69-E92E-4596-84C3-1ED5C2A4E3D7}" type="presOf" srcId="{335888D6-9A2B-4002-BD35-B51937CA778F}" destId="{A40FD0E1-A28E-4FF6-986C-21999F20D8D9}" srcOrd="0" destOrd="0" presId="urn:microsoft.com/office/officeart/2018/2/layout/IconCircleList"/>
    <dgm:cxn modelId="{BEA1224A-2C63-445C-939C-4C6ABE0E9442}" srcId="{AD817AD0-7890-4FB9-89E0-F46741FC550B}" destId="{4A721054-1901-4839-A954-F24A0F2BD376}" srcOrd="2" destOrd="0" parTransId="{8E197067-D592-45DB-824C-F0AA10629B17}" sibTransId="{84A0EC3F-3419-46EE-B852-45B5F42F737F}"/>
    <dgm:cxn modelId="{A05A167A-D863-4878-943C-D9968E475838}" type="presOf" srcId="{D774A79B-4EDF-499F-923A-1CB241B38EF6}" destId="{5D742646-7055-40FE-970C-1E9EEA506F76}" srcOrd="0" destOrd="0" presId="urn:microsoft.com/office/officeart/2018/2/layout/IconCircleList"/>
    <dgm:cxn modelId="{55836288-607E-49F4-9AA8-BD86CF5E91D0}" type="presOf" srcId="{B2CD3447-6AC6-4742-B298-E901795DA515}" destId="{0A7FA227-D064-40B8-B76A-8829338A0B6F}" srcOrd="0" destOrd="0" presId="urn:microsoft.com/office/officeart/2018/2/layout/IconCircleList"/>
    <dgm:cxn modelId="{E95B0498-B7B5-4F72-AD31-FB60801109A7}" type="presOf" srcId="{4A721054-1901-4839-A954-F24A0F2BD376}" destId="{0B170F6A-E76B-491E-91FE-F13C3272C787}" srcOrd="0" destOrd="0" presId="urn:microsoft.com/office/officeart/2018/2/layout/IconCircleList"/>
    <dgm:cxn modelId="{6A8D2E98-D682-4851-A003-82736CF831BA}" type="presOf" srcId="{84A0EC3F-3419-46EE-B852-45B5F42F737F}" destId="{68FCD1DF-4979-4EDC-8FE4-59095E5D33A3}" srcOrd="0" destOrd="0" presId="urn:microsoft.com/office/officeart/2018/2/layout/IconCircleList"/>
    <dgm:cxn modelId="{1A27F89A-A5C3-43A1-A68C-C82F91EE1B10}" type="presOf" srcId="{F06F565E-7580-430F-820D-4703B613C8D3}" destId="{39A7727F-7CC3-4F0A-96BC-DEFE92217418}" srcOrd="0" destOrd="0" presId="urn:microsoft.com/office/officeart/2018/2/layout/IconCircleList"/>
    <dgm:cxn modelId="{570E1A9D-77A1-4303-9F8C-3A2C553FFDDC}" srcId="{AD817AD0-7890-4FB9-89E0-F46741FC550B}" destId="{951D3BF1-C9C4-4440-9E9D-E207DCBD7628}" srcOrd="5" destOrd="0" parTransId="{DDA9E5D8-C010-47A4-870D-FD116F056E1F}" sibTransId="{457DEDD0-225C-460D-A4DC-95C2ACD4C0E2}"/>
    <dgm:cxn modelId="{C41BA2AF-D33F-404A-968C-1DCE6CE66C25}" type="presOf" srcId="{70B1F739-C197-48DF-9857-66186EA93AD1}" destId="{B904DF54-E122-4F3B-B227-877C46A88CCC}" srcOrd="0" destOrd="0" presId="urn:microsoft.com/office/officeart/2018/2/layout/IconCircleList"/>
    <dgm:cxn modelId="{75E1ABD6-809A-4461-863D-A384593A8BDB}" type="presOf" srcId="{98D78A16-48B3-4768-BC5C-682771116856}" destId="{CE1326F0-9D04-45CE-852B-148091B324B4}" srcOrd="0" destOrd="0" presId="urn:microsoft.com/office/officeart/2018/2/layout/IconCircleList"/>
    <dgm:cxn modelId="{4129BADF-5A4E-4BCB-933F-4D5C6517D907}" type="presOf" srcId="{457DEDD0-225C-460D-A4DC-95C2ACD4C0E2}" destId="{DB84D6DD-C39E-4BA9-9656-040941F7B59D}" srcOrd="0" destOrd="0" presId="urn:microsoft.com/office/officeart/2018/2/layout/IconCircleList"/>
    <dgm:cxn modelId="{6C7F29E1-38FB-4FAC-8E73-2EF1D7369455}" srcId="{AD817AD0-7890-4FB9-89E0-F46741FC550B}" destId="{60B2C080-BD53-4F45-8A78-314F447B1D54}" srcOrd="1" destOrd="0" parTransId="{659C26C7-0871-402F-AF95-622103A11980}" sibTransId="{FF4B98E0-1ED6-4D0F-8787-BED7D13ACB24}"/>
    <dgm:cxn modelId="{AE1355E1-AEEF-4433-AFA0-9949C3DB4B95}" type="presOf" srcId="{951D3BF1-C9C4-4440-9E9D-E207DCBD7628}" destId="{68AB9C53-7C2B-4919-A3F3-4BB8ADA02E49}" srcOrd="0" destOrd="0" presId="urn:microsoft.com/office/officeart/2018/2/layout/IconCircleList"/>
    <dgm:cxn modelId="{FA5E44E5-1A22-43A1-9A77-3332F03E233A}" srcId="{AD817AD0-7890-4FB9-89E0-F46741FC550B}" destId="{D774A79B-4EDF-499F-923A-1CB241B38EF6}" srcOrd="0" destOrd="0" parTransId="{07BFF772-61D6-4C71-90D6-0305516105D7}" sibTransId="{335888D6-9A2B-4002-BD35-B51937CA778F}"/>
    <dgm:cxn modelId="{1D4A1AF1-E28A-4EE3-8D29-DB8365FBD70E}" srcId="{AD817AD0-7890-4FB9-89E0-F46741FC550B}" destId="{98629E24-F8AB-462C-8ED3-1FAE62FC1A02}" srcOrd="6" destOrd="0" parTransId="{65AEED45-ECF2-4A49-BA6D-DDC5FC707515}" sibTransId="{F06F565E-7580-430F-820D-4703B613C8D3}"/>
    <dgm:cxn modelId="{41D8FA38-14E1-4456-814B-955246C46F0F}" type="presParOf" srcId="{D666ADA1-A1E0-479A-B140-14A5EFDB036A}" destId="{35B3B95D-2A4C-480F-BFAC-7F98C3CCE3F5}" srcOrd="0" destOrd="0" presId="urn:microsoft.com/office/officeart/2018/2/layout/IconCircleList"/>
    <dgm:cxn modelId="{B4F75373-527D-4F35-87DE-8157256875FB}" type="presParOf" srcId="{35B3B95D-2A4C-480F-BFAC-7F98C3CCE3F5}" destId="{C072D841-AE2E-4A51-9BF1-0627979C6097}" srcOrd="0" destOrd="0" presId="urn:microsoft.com/office/officeart/2018/2/layout/IconCircleList"/>
    <dgm:cxn modelId="{B70F3670-01E1-4B3A-9F81-23526CF6B92D}" type="presParOf" srcId="{C072D841-AE2E-4A51-9BF1-0627979C6097}" destId="{26F9EDF3-F477-4468-B9D9-66A39832D5BE}" srcOrd="0" destOrd="0" presId="urn:microsoft.com/office/officeart/2018/2/layout/IconCircleList"/>
    <dgm:cxn modelId="{A219CB6B-4B02-45F5-B87B-7B2C694C4812}" type="presParOf" srcId="{C072D841-AE2E-4A51-9BF1-0627979C6097}" destId="{5040F5B4-4DF8-43C7-A51A-6ABE90009843}" srcOrd="1" destOrd="0" presId="urn:microsoft.com/office/officeart/2018/2/layout/IconCircleList"/>
    <dgm:cxn modelId="{61BDCA6A-8286-4EB0-B800-B5EFFDB92A78}" type="presParOf" srcId="{C072D841-AE2E-4A51-9BF1-0627979C6097}" destId="{A3B6A48F-29E4-432A-A7FA-7440C0C1896E}" srcOrd="2" destOrd="0" presId="urn:microsoft.com/office/officeart/2018/2/layout/IconCircleList"/>
    <dgm:cxn modelId="{D0BD8B31-9B77-4494-B3B1-4CA16A9881EF}" type="presParOf" srcId="{C072D841-AE2E-4A51-9BF1-0627979C6097}" destId="{5D742646-7055-40FE-970C-1E9EEA506F76}" srcOrd="3" destOrd="0" presId="urn:microsoft.com/office/officeart/2018/2/layout/IconCircleList"/>
    <dgm:cxn modelId="{3009DB35-E040-444B-A7C3-AA63179D7981}" type="presParOf" srcId="{35B3B95D-2A4C-480F-BFAC-7F98C3CCE3F5}" destId="{A40FD0E1-A28E-4FF6-986C-21999F20D8D9}" srcOrd="1" destOrd="0" presId="urn:microsoft.com/office/officeart/2018/2/layout/IconCircleList"/>
    <dgm:cxn modelId="{56155020-7F32-48CD-BC26-CEA027DCF5B8}" type="presParOf" srcId="{35B3B95D-2A4C-480F-BFAC-7F98C3CCE3F5}" destId="{47DB6378-B2A2-44A5-8611-B407A94FB2E9}" srcOrd="2" destOrd="0" presId="urn:microsoft.com/office/officeart/2018/2/layout/IconCircleList"/>
    <dgm:cxn modelId="{1E935B65-FCED-4463-979C-9E003499AB4F}" type="presParOf" srcId="{47DB6378-B2A2-44A5-8611-B407A94FB2E9}" destId="{27479420-5E2F-492A-BECA-AF96604808D0}" srcOrd="0" destOrd="0" presId="urn:microsoft.com/office/officeart/2018/2/layout/IconCircleList"/>
    <dgm:cxn modelId="{520F05D5-90EE-4C64-8504-20BB7C3B239F}" type="presParOf" srcId="{47DB6378-B2A2-44A5-8611-B407A94FB2E9}" destId="{E71E3130-A785-458F-8EDC-38E3DC6F76FE}" srcOrd="1" destOrd="0" presId="urn:microsoft.com/office/officeart/2018/2/layout/IconCircleList"/>
    <dgm:cxn modelId="{050DC740-8009-43BD-B955-76C074AD2875}" type="presParOf" srcId="{47DB6378-B2A2-44A5-8611-B407A94FB2E9}" destId="{F74542DA-EDDF-40E2-B117-01EAC2E5EDD9}" srcOrd="2" destOrd="0" presId="urn:microsoft.com/office/officeart/2018/2/layout/IconCircleList"/>
    <dgm:cxn modelId="{8C59B242-3BF1-4DED-A1DE-E3CB971A8C81}" type="presParOf" srcId="{47DB6378-B2A2-44A5-8611-B407A94FB2E9}" destId="{48D8A3A1-DE49-436E-AA68-1A478DAA026F}" srcOrd="3" destOrd="0" presId="urn:microsoft.com/office/officeart/2018/2/layout/IconCircleList"/>
    <dgm:cxn modelId="{7E3589AC-DFD6-495A-8B31-041C6A470DF3}" type="presParOf" srcId="{35B3B95D-2A4C-480F-BFAC-7F98C3CCE3F5}" destId="{A08F2C11-D88B-4791-AAC1-6207148FD38E}" srcOrd="3" destOrd="0" presId="urn:microsoft.com/office/officeart/2018/2/layout/IconCircleList"/>
    <dgm:cxn modelId="{3230E2EB-C043-4218-BF0F-E9258B8229CD}" type="presParOf" srcId="{35B3B95D-2A4C-480F-BFAC-7F98C3CCE3F5}" destId="{B469885D-1A25-4A95-884D-B4FBD0B13508}" srcOrd="4" destOrd="0" presId="urn:microsoft.com/office/officeart/2018/2/layout/IconCircleList"/>
    <dgm:cxn modelId="{861D33D2-CC91-46FD-9E16-09B40033581D}" type="presParOf" srcId="{B469885D-1A25-4A95-884D-B4FBD0B13508}" destId="{C1EBD42F-8C9E-42AF-8498-FE412D5BFA0D}" srcOrd="0" destOrd="0" presId="urn:microsoft.com/office/officeart/2018/2/layout/IconCircleList"/>
    <dgm:cxn modelId="{7A1459BE-ED12-417E-B1CD-9B968E58CF85}" type="presParOf" srcId="{B469885D-1A25-4A95-884D-B4FBD0B13508}" destId="{D52FEA70-73D1-421E-8DA7-E9EA2F26EBD1}" srcOrd="1" destOrd="0" presId="urn:microsoft.com/office/officeart/2018/2/layout/IconCircleList"/>
    <dgm:cxn modelId="{FEE8A7C5-12A2-4E5D-BD30-1023A731BEEC}" type="presParOf" srcId="{B469885D-1A25-4A95-884D-B4FBD0B13508}" destId="{43EFB177-E654-4BB5-BA3C-B6F000819E7C}" srcOrd="2" destOrd="0" presId="urn:microsoft.com/office/officeart/2018/2/layout/IconCircleList"/>
    <dgm:cxn modelId="{E0752CCB-5F4B-4BA4-ACA4-E806F73FC7D0}" type="presParOf" srcId="{B469885D-1A25-4A95-884D-B4FBD0B13508}" destId="{0B170F6A-E76B-491E-91FE-F13C3272C787}" srcOrd="3" destOrd="0" presId="urn:microsoft.com/office/officeart/2018/2/layout/IconCircleList"/>
    <dgm:cxn modelId="{D56923AA-A9BD-4266-8EC6-D58B1E61C151}" type="presParOf" srcId="{35B3B95D-2A4C-480F-BFAC-7F98C3CCE3F5}" destId="{68FCD1DF-4979-4EDC-8FE4-59095E5D33A3}" srcOrd="5" destOrd="0" presId="urn:microsoft.com/office/officeart/2018/2/layout/IconCircleList"/>
    <dgm:cxn modelId="{A6DD1C48-D858-4CA1-9B32-B61A519B8938}" type="presParOf" srcId="{35B3B95D-2A4C-480F-BFAC-7F98C3CCE3F5}" destId="{B177D78D-4EEB-45B5-BFDF-5BCA2985189A}" srcOrd="6" destOrd="0" presId="urn:microsoft.com/office/officeart/2018/2/layout/IconCircleList"/>
    <dgm:cxn modelId="{41C6C2E0-3AD7-46A1-90D4-654A9B7DE5B3}" type="presParOf" srcId="{B177D78D-4EEB-45B5-BFDF-5BCA2985189A}" destId="{23252DB0-7152-4E61-BB60-778900264EF1}" srcOrd="0" destOrd="0" presId="urn:microsoft.com/office/officeart/2018/2/layout/IconCircleList"/>
    <dgm:cxn modelId="{98BDA69B-AB4A-4D1B-A8DB-CCEE31D04C8B}" type="presParOf" srcId="{B177D78D-4EEB-45B5-BFDF-5BCA2985189A}" destId="{EA3765D7-2139-46F9-833C-FE17A562936F}" srcOrd="1" destOrd="0" presId="urn:microsoft.com/office/officeart/2018/2/layout/IconCircleList"/>
    <dgm:cxn modelId="{94DC31B5-9B8D-4C1C-84A6-C2DE726D55F0}" type="presParOf" srcId="{B177D78D-4EEB-45B5-BFDF-5BCA2985189A}" destId="{3DE92577-76AA-4EFA-B460-FF2F5348FA25}" srcOrd="2" destOrd="0" presId="urn:microsoft.com/office/officeart/2018/2/layout/IconCircleList"/>
    <dgm:cxn modelId="{D6669A72-73FE-44A4-9913-49BF35B618FF}" type="presParOf" srcId="{B177D78D-4EEB-45B5-BFDF-5BCA2985189A}" destId="{ACDAB52B-FE59-4A53-8EEA-0674EF2BE8C1}" srcOrd="3" destOrd="0" presId="urn:microsoft.com/office/officeart/2018/2/layout/IconCircleList"/>
    <dgm:cxn modelId="{D537BA11-45D9-41AC-9777-464730D089EE}" type="presParOf" srcId="{35B3B95D-2A4C-480F-BFAC-7F98C3CCE3F5}" destId="{B904DF54-E122-4F3B-B227-877C46A88CCC}" srcOrd="7" destOrd="0" presId="urn:microsoft.com/office/officeart/2018/2/layout/IconCircleList"/>
    <dgm:cxn modelId="{F1626ABE-3278-47EF-A89B-CF3C3D6F67DD}" type="presParOf" srcId="{35B3B95D-2A4C-480F-BFAC-7F98C3CCE3F5}" destId="{B111167B-675C-4245-8D43-6B84D44F26E6}" srcOrd="8" destOrd="0" presId="urn:microsoft.com/office/officeart/2018/2/layout/IconCircleList"/>
    <dgm:cxn modelId="{65EFDB0A-3C49-4A98-B314-056F4423E718}" type="presParOf" srcId="{B111167B-675C-4245-8D43-6B84D44F26E6}" destId="{262CD008-B323-4726-896F-7B940D6B4D1F}" srcOrd="0" destOrd="0" presId="urn:microsoft.com/office/officeart/2018/2/layout/IconCircleList"/>
    <dgm:cxn modelId="{427E96EB-4C68-4522-902A-F13143FA60D1}" type="presParOf" srcId="{B111167B-675C-4245-8D43-6B84D44F26E6}" destId="{99C672FF-59D4-4902-9465-BA67BDC94E98}" srcOrd="1" destOrd="0" presId="urn:microsoft.com/office/officeart/2018/2/layout/IconCircleList"/>
    <dgm:cxn modelId="{79E217D3-DB70-40D2-8A98-0FE76356585C}" type="presParOf" srcId="{B111167B-675C-4245-8D43-6B84D44F26E6}" destId="{1485736F-CB3C-4ADD-8950-11A4548AF158}" srcOrd="2" destOrd="0" presId="urn:microsoft.com/office/officeart/2018/2/layout/IconCircleList"/>
    <dgm:cxn modelId="{4CA0AC04-D047-4809-ABBA-39D7F6A7FB13}" type="presParOf" srcId="{B111167B-675C-4245-8D43-6B84D44F26E6}" destId="{CE1326F0-9D04-45CE-852B-148091B324B4}" srcOrd="3" destOrd="0" presId="urn:microsoft.com/office/officeart/2018/2/layout/IconCircleList"/>
    <dgm:cxn modelId="{29B31C8A-8188-47C5-AFB6-44B102245AC4}" type="presParOf" srcId="{35B3B95D-2A4C-480F-BFAC-7F98C3CCE3F5}" destId="{0A7FA227-D064-40B8-B76A-8829338A0B6F}" srcOrd="9" destOrd="0" presId="urn:microsoft.com/office/officeart/2018/2/layout/IconCircleList"/>
    <dgm:cxn modelId="{3D7B5592-3C0D-4177-A167-C619058EF49B}" type="presParOf" srcId="{35B3B95D-2A4C-480F-BFAC-7F98C3CCE3F5}" destId="{B2556A8F-0E8F-43BF-A9BC-FC4A89B4B872}" srcOrd="10" destOrd="0" presId="urn:microsoft.com/office/officeart/2018/2/layout/IconCircleList"/>
    <dgm:cxn modelId="{AC2009E9-1CB3-41D7-ADA3-9B7BA9407335}" type="presParOf" srcId="{B2556A8F-0E8F-43BF-A9BC-FC4A89B4B872}" destId="{DF7F36D8-AE82-48C6-A1BF-70047FDAD5C6}" srcOrd="0" destOrd="0" presId="urn:microsoft.com/office/officeart/2018/2/layout/IconCircleList"/>
    <dgm:cxn modelId="{9C52EEF3-B748-47D9-B773-0A9405CAAF4F}" type="presParOf" srcId="{B2556A8F-0E8F-43BF-A9BC-FC4A89B4B872}" destId="{2C37B560-483A-4B7C-AB81-0D6E828A391D}" srcOrd="1" destOrd="0" presId="urn:microsoft.com/office/officeart/2018/2/layout/IconCircleList"/>
    <dgm:cxn modelId="{436C56D8-CBB1-4B00-8451-D8A0C1DB1362}" type="presParOf" srcId="{B2556A8F-0E8F-43BF-A9BC-FC4A89B4B872}" destId="{B714D4F7-9BF7-41C6-98A4-CDDD1EDCFF1F}" srcOrd="2" destOrd="0" presId="urn:microsoft.com/office/officeart/2018/2/layout/IconCircleList"/>
    <dgm:cxn modelId="{7F133964-7E19-46F7-BE25-103DD08B7FA1}" type="presParOf" srcId="{B2556A8F-0E8F-43BF-A9BC-FC4A89B4B872}" destId="{68AB9C53-7C2B-4919-A3F3-4BB8ADA02E49}" srcOrd="3" destOrd="0" presId="urn:microsoft.com/office/officeart/2018/2/layout/IconCircleList"/>
    <dgm:cxn modelId="{B74A7BEC-C874-4142-96F6-E7EB3FA49536}" type="presParOf" srcId="{35B3B95D-2A4C-480F-BFAC-7F98C3CCE3F5}" destId="{DB84D6DD-C39E-4BA9-9656-040941F7B59D}" srcOrd="11" destOrd="0" presId="urn:microsoft.com/office/officeart/2018/2/layout/IconCircleList"/>
    <dgm:cxn modelId="{4A1D8027-353D-4260-986B-085EDB473CFA}" type="presParOf" srcId="{35B3B95D-2A4C-480F-BFAC-7F98C3CCE3F5}" destId="{5E422896-9D75-4D6A-9792-AB6D20D6B601}" srcOrd="12" destOrd="0" presId="urn:microsoft.com/office/officeart/2018/2/layout/IconCircleList"/>
    <dgm:cxn modelId="{8039D747-9FD0-432E-AE15-3FBFA2524142}" type="presParOf" srcId="{5E422896-9D75-4D6A-9792-AB6D20D6B601}" destId="{358E0093-8DF3-4D1A-9353-21638C37C412}" srcOrd="0" destOrd="0" presId="urn:microsoft.com/office/officeart/2018/2/layout/IconCircleList"/>
    <dgm:cxn modelId="{72A72513-8933-400B-AE9F-B05B19C3EF39}" type="presParOf" srcId="{5E422896-9D75-4D6A-9792-AB6D20D6B601}" destId="{6F615295-2B63-49F5-96DF-B60A31CD0C51}" srcOrd="1" destOrd="0" presId="urn:microsoft.com/office/officeart/2018/2/layout/IconCircleList"/>
    <dgm:cxn modelId="{0CA65C33-C653-4183-97E0-54E51D81897F}" type="presParOf" srcId="{5E422896-9D75-4D6A-9792-AB6D20D6B601}" destId="{4D420583-4868-4CFD-8F0C-3343AB8BFB6E}" srcOrd="2" destOrd="0" presId="urn:microsoft.com/office/officeart/2018/2/layout/IconCircleList"/>
    <dgm:cxn modelId="{C0FA6A32-04C9-4D0D-8427-D070496C56A0}" type="presParOf" srcId="{5E422896-9D75-4D6A-9792-AB6D20D6B601}" destId="{CB55F0A0-3213-47DD-A46C-7ECD4D7A96D3}" srcOrd="3" destOrd="0" presId="urn:microsoft.com/office/officeart/2018/2/layout/IconCircleList"/>
    <dgm:cxn modelId="{5F17085C-903D-4470-8398-1961B01A5D4B}" type="presParOf" srcId="{35B3B95D-2A4C-480F-BFAC-7F98C3CCE3F5}" destId="{39A7727F-7CC3-4F0A-96BC-DEFE92217418}" srcOrd="13" destOrd="0" presId="urn:microsoft.com/office/officeart/2018/2/layout/IconCircleList"/>
    <dgm:cxn modelId="{488ED857-1849-464E-A8E2-CBF941757DB8}" type="presParOf" srcId="{35B3B95D-2A4C-480F-BFAC-7F98C3CCE3F5}" destId="{7234AC7F-0842-4825-93C9-7E76482D0476}" srcOrd="14" destOrd="0" presId="urn:microsoft.com/office/officeart/2018/2/layout/IconCircleList"/>
    <dgm:cxn modelId="{13DFA4BC-A500-49AC-95D4-029B391C406B}" type="presParOf" srcId="{7234AC7F-0842-4825-93C9-7E76482D0476}" destId="{80C91DDA-6B6D-40B2-9417-4E54C06989DF}" srcOrd="0" destOrd="0" presId="urn:microsoft.com/office/officeart/2018/2/layout/IconCircleList"/>
    <dgm:cxn modelId="{0084803F-F730-485B-BD2D-FB1A5BFE6148}" type="presParOf" srcId="{7234AC7F-0842-4825-93C9-7E76482D0476}" destId="{FF5E761C-5DD1-4AD4-BD1F-0314E9C583EA}" srcOrd="1" destOrd="0" presId="urn:microsoft.com/office/officeart/2018/2/layout/IconCircleList"/>
    <dgm:cxn modelId="{7DE27270-E2F7-46E9-A998-711012746B4D}" type="presParOf" srcId="{7234AC7F-0842-4825-93C9-7E76482D0476}" destId="{F27F0947-770D-41DE-8D91-80C1192CBEEC}" srcOrd="2" destOrd="0" presId="urn:microsoft.com/office/officeart/2018/2/layout/IconCircleList"/>
    <dgm:cxn modelId="{2F83CDA4-EEFE-4FCE-813B-EA63B716A327}" type="presParOf" srcId="{7234AC7F-0842-4825-93C9-7E76482D0476}" destId="{495CB3B5-CB13-40F3-9117-3AAC0131E2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497980-A6CA-4D62-8947-4AC99501C2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E2114B-0311-47C6-A84B-5564C07D8EC8}">
      <dgm:prSet/>
      <dgm:spPr/>
      <dgm:t>
        <a:bodyPr/>
        <a:lstStyle/>
        <a:p>
          <a:r>
            <a:rPr lang="en-US"/>
            <a:t>Ecological footprint</a:t>
          </a:r>
        </a:p>
      </dgm:t>
    </dgm:pt>
    <dgm:pt modelId="{B597DFF4-3A31-4AFD-AA97-A29DCF9B9695}" type="parTrans" cxnId="{CEAD4339-6F9E-4E0D-BDB9-41B40ADA69CE}">
      <dgm:prSet/>
      <dgm:spPr/>
      <dgm:t>
        <a:bodyPr/>
        <a:lstStyle/>
        <a:p>
          <a:endParaRPr lang="en-US"/>
        </a:p>
      </dgm:t>
    </dgm:pt>
    <dgm:pt modelId="{F431A1CF-C2E0-4110-B609-F7CCA5FF5742}" type="sibTrans" cxnId="{CEAD4339-6F9E-4E0D-BDB9-41B40ADA69CE}">
      <dgm:prSet/>
      <dgm:spPr/>
      <dgm:t>
        <a:bodyPr/>
        <a:lstStyle/>
        <a:p>
          <a:endParaRPr lang="en-US"/>
        </a:p>
      </dgm:t>
    </dgm:pt>
    <dgm:pt modelId="{B8813D22-1F38-4335-89A8-8CFB0CAC2156}">
      <dgm:prSet/>
      <dgm:spPr/>
      <dgm:t>
        <a:bodyPr/>
        <a:lstStyle/>
        <a:p>
          <a:r>
            <a:rPr lang="en-US"/>
            <a:t>Rebound effects</a:t>
          </a:r>
        </a:p>
      </dgm:t>
    </dgm:pt>
    <dgm:pt modelId="{E4523AEE-94D0-4C0A-944C-571996CCF21E}" type="parTrans" cxnId="{1D85E98B-07A3-432D-8D86-8C62F7CEECC7}">
      <dgm:prSet/>
      <dgm:spPr/>
      <dgm:t>
        <a:bodyPr/>
        <a:lstStyle/>
        <a:p>
          <a:endParaRPr lang="en-US"/>
        </a:p>
      </dgm:t>
    </dgm:pt>
    <dgm:pt modelId="{81FC3BE8-EAC6-44B6-BBBF-CACE3AC0FA33}" type="sibTrans" cxnId="{1D85E98B-07A3-432D-8D86-8C62F7CEECC7}">
      <dgm:prSet/>
      <dgm:spPr/>
      <dgm:t>
        <a:bodyPr/>
        <a:lstStyle/>
        <a:p>
          <a:endParaRPr lang="en-US"/>
        </a:p>
      </dgm:t>
    </dgm:pt>
    <dgm:pt modelId="{AAE5905D-543B-4B6B-8A7A-164AC7731CC7}">
      <dgm:prSet/>
      <dgm:spPr/>
      <dgm:t>
        <a:bodyPr/>
        <a:lstStyle/>
        <a:p>
          <a:r>
            <a:rPr lang="en-US"/>
            <a:t>Digital divide</a:t>
          </a:r>
        </a:p>
      </dgm:t>
    </dgm:pt>
    <dgm:pt modelId="{58424670-6EF1-4DA8-BEE1-ED17E792625F}" type="parTrans" cxnId="{C2B2CF8A-D8ED-4250-815E-779C3B9699BA}">
      <dgm:prSet/>
      <dgm:spPr/>
      <dgm:t>
        <a:bodyPr/>
        <a:lstStyle/>
        <a:p>
          <a:endParaRPr lang="en-US"/>
        </a:p>
      </dgm:t>
    </dgm:pt>
    <dgm:pt modelId="{86F2F876-8636-4C76-B77B-F4008BCA2EAB}" type="sibTrans" cxnId="{C2B2CF8A-D8ED-4250-815E-779C3B9699BA}">
      <dgm:prSet/>
      <dgm:spPr/>
      <dgm:t>
        <a:bodyPr/>
        <a:lstStyle/>
        <a:p>
          <a:endParaRPr lang="en-US"/>
        </a:p>
      </dgm:t>
    </dgm:pt>
    <dgm:pt modelId="{99E13993-F406-49EA-A5DB-010340716605}" type="pres">
      <dgm:prSet presAssocID="{8B497980-A6CA-4D62-8947-4AC99501C2AB}" presName="root" presStyleCnt="0">
        <dgm:presLayoutVars>
          <dgm:dir/>
          <dgm:resizeHandles val="exact"/>
        </dgm:presLayoutVars>
      </dgm:prSet>
      <dgm:spPr/>
    </dgm:pt>
    <dgm:pt modelId="{A4D1E802-E3C2-40E6-9F6D-B23D0B854D1E}" type="pres">
      <dgm:prSet presAssocID="{BDE2114B-0311-47C6-A84B-5564C07D8EC8}" presName="compNode" presStyleCnt="0"/>
      <dgm:spPr/>
    </dgm:pt>
    <dgm:pt modelId="{B031F680-D0A9-4825-B36F-F5C506916C52}" type="pres">
      <dgm:prSet presAssocID="{BDE2114B-0311-47C6-A84B-5564C07D8EC8}" presName="bgRect" presStyleLbl="bgShp" presStyleIdx="0" presStyleCnt="3"/>
      <dgm:spPr/>
    </dgm:pt>
    <dgm:pt modelId="{14ACB86B-D394-45DA-AE73-6EA30A549993}" type="pres">
      <dgm:prSet presAssocID="{BDE2114B-0311-47C6-A84B-5564C07D8E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78E4345A-571E-497D-9129-3201309E5C2C}" type="pres">
      <dgm:prSet presAssocID="{BDE2114B-0311-47C6-A84B-5564C07D8EC8}" presName="spaceRect" presStyleCnt="0"/>
      <dgm:spPr/>
    </dgm:pt>
    <dgm:pt modelId="{D072847F-52FC-424D-B3B5-101C1D983F7A}" type="pres">
      <dgm:prSet presAssocID="{BDE2114B-0311-47C6-A84B-5564C07D8EC8}" presName="parTx" presStyleLbl="revTx" presStyleIdx="0" presStyleCnt="3">
        <dgm:presLayoutVars>
          <dgm:chMax val="0"/>
          <dgm:chPref val="0"/>
        </dgm:presLayoutVars>
      </dgm:prSet>
      <dgm:spPr/>
    </dgm:pt>
    <dgm:pt modelId="{71534838-FDFB-4D95-8108-A3FA4E5BB1A0}" type="pres">
      <dgm:prSet presAssocID="{F431A1CF-C2E0-4110-B609-F7CCA5FF5742}" presName="sibTrans" presStyleCnt="0"/>
      <dgm:spPr/>
    </dgm:pt>
    <dgm:pt modelId="{644324F8-1350-4E54-B790-7DF689BE6A13}" type="pres">
      <dgm:prSet presAssocID="{B8813D22-1F38-4335-89A8-8CFB0CAC2156}" presName="compNode" presStyleCnt="0"/>
      <dgm:spPr/>
    </dgm:pt>
    <dgm:pt modelId="{1DB6779E-F948-425C-B0EA-C9D7E2D5DAB6}" type="pres">
      <dgm:prSet presAssocID="{B8813D22-1F38-4335-89A8-8CFB0CAC2156}" presName="bgRect" presStyleLbl="bgShp" presStyleIdx="1" presStyleCnt="3"/>
      <dgm:spPr/>
    </dgm:pt>
    <dgm:pt modelId="{287CA352-7510-4079-8DA8-4DEA50577BF9}" type="pres">
      <dgm:prSet presAssocID="{B8813D22-1F38-4335-89A8-8CFB0CAC21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7CD73E38-73A5-47A5-9EDC-0CCEA46D608D}" type="pres">
      <dgm:prSet presAssocID="{B8813D22-1F38-4335-89A8-8CFB0CAC2156}" presName="spaceRect" presStyleCnt="0"/>
      <dgm:spPr/>
    </dgm:pt>
    <dgm:pt modelId="{CF4A8F12-E088-4101-B0E6-AFB78E677862}" type="pres">
      <dgm:prSet presAssocID="{B8813D22-1F38-4335-89A8-8CFB0CAC2156}" presName="parTx" presStyleLbl="revTx" presStyleIdx="1" presStyleCnt="3">
        <dgm:presLayoutVars>
          <dgm:chMax val="0"/>
          <dgm:chPref val="0"/>
        </dgm:presLayoutVars>
      </dgm:prSet>
      <dgm:spPr/>
    </dgm:pt>
    <dgm:pt modelId="{3313EDA3-D29C-4E6D-9ABE-AB9AD9F436AF}" type="pres">
      <dgm:prSet presAssocID="{81FC3BE8-EAC6-44B6-BBBF-CACE3AC0FA33}" presName="sibTrans" presStyleCnt="0"/>
      <dgm:spPr/>
    </dgm:pt>
    <dgm:pt modelId="{543AE914-665C-4248-BEF8-643B598BB649}" type="pres">
      <dgm:prSet presAssocID="{AAE5905D-543B-4B6B-8A7A-164AC7731CC7}" presName="compNode" presStyleCnt="0"/>
      <dgm:spPr/>
    </dgm:pt>
    <dgm:pt modelId="{D9D8ED2A-C808-45B6-8E05-48357F0D8735}" type="pres">
      <dgm:prSet presAssocID="{AAE5905D-543B-4B6B-8A7A-164AC7731CC7}" presName="bgRect" presStyleLbl="bgShp" presStyleIdx="2" presStyleCnt="3"/>
      <dgm:spPr/>
    </dgm:pt>
    <dgm:pt modelId="{9DD94CB9-A8FF-4874-8E71-06B01EEE613E}" type="pres">
      <dgm:prSet presAssocID="{AAE5905D-543B-4B6B-8A7A-164AC7731C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80F3D1E-CBB8-4DB5-B6D2-36755C88D1FB}" type="pres">
      <dgm:prSet presAssocID="{AAE5905D-543B-4B6B-8A7A-164AC7731CC7}" presName="spaceRect" presStyleCnt="0"/>
      <dgm:spPr/>
    </dgm:pt>
    <dgm:pt modelId="{8D4850A8-C605-4FC5-B942-C2A8C52A5BBD}" type="pres">
      <dgm:prSet presAssocID="{AAE5905D-543B-4B6B-8A7A-164AC7731C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150A11-2973-4CF5-8463-0203BB985D8B}" type="presOf" srcId="{B8813D22-1F38-4335-89A8-8CFB0CAC2156}" destId="{CF4A8F12-E088-4101-B0E6-AFB78E677862}" srcOrd="0" destOrd="0" presId="urn:microsoft.com/office/officeart/2018/2/layout/IconVerticalSolidList"/>
    <dgm:cxn modelId="{CEAD4339-6F9E-4E0D-BDB9-41B40ADA69CE}" srcId="{8B497980-A6CA-4D62-8947-4AC99501C2AB}" destId="{BDE2114B-0311-47C6-A84B-5564C07D8EC8}" srcOrd="0" destOrd="0" parTransId="{B597DFF4-3A31-4AFD-AA97-A29DCF9B9695}" sibTransId="{F431A1CF-C2E0-4110-B609-F7CCA5FF5742}"/>
    <dgm:cxn modelId="{290A4E62-CCEF-4265-90B6-3518873B0358}" type="presOf" srcId="{AAE5905D-543B-4B6B-8A7A-164AC7731CC7}" destId="{8D4850A8-C605-4FC5-B942-C2A8C52A5BBD}" srcOrd="0" destOrd="0" presId="urn:microsoft.com/office/officeart/2018/2/layout/IconVerticalSolidList"/>
    <dgm:cxn modelId="{C2B2CF8A-D8ED-4250-815E-779C3B9699BA}" srcId="{8B497980-A6CA-4D62-8947-4AC99501C2AB}" destId="{AAE5905D-543B-4B6B-8A7A-164AC7731CC7}" srcOrd="2" destOrd="0" parTransId="{58424670-6EF1-4DA8-BEE1-ED17E792625F}" sibTransId="{86F2F876-8636-4C76-B77B-F4008BCA2EAB}"/>
    <dgm:cxn modelId="{1D85E98B-07A3-432D-8D86-8C62F7CEECC7}" srcId="{8B497980-A6CA-4D62-8947-4AC99501C2AB}" destId="{B8813D22-1F38-4335-89A8-8CFB0CAC2156}" srcOrd="1" destOrd="0" parTransId="{E4523AEE-94D0-4C0A-944C-571996CCF21E}" sibTransId="{81FC3BE8-EAC6-44B6-BBBF-CACE3AC0FA33}"/>
    <dgm:cxn modelId="{5284B7A5-3D91-493D-A565-353A07C2C768}" type="presOf" srcId="{8B497980-A6CA-4D62-8947-4AC99501C2AB}" destId="{99E13993-F406-49EA-A5DB-010340716605}" srcOrd="0" destOrd="0" presId="urn:microsoft.com/office/officeart/2018/2/layout/IconVerticalSolidList"/>
    <dgm:cxn modelId="{3FEDBFAC-2883-4C7A-98B1-4E4B233A8F2B}" type="presOf" srcId="{BDE2114B-0311-47C6-A84B-5564C07D8EC8}" destId="{D072847F-52FC-424D-B3B5-101C1D983F7A}" srcOrd="0" destOrd="0" presId="urn:microsoft.com/office/officeart/2018/2/layout/IconVerticalSolidList"/>
    <dgm:cxn modelId="{63C13F3A-CC01-4390-A3E3-92F14FF3C6CC}" type="presParOf" srcId="{99E13993-F406-49EA-A5DB-010340716605}" destId="{A4D1E802-E3C2-40E6-9F6D-B23D0B854D1E}" srcOrd="0" destOrd="0" presId="urn:microsoft.com/office/officeart/2018/2/layout/IconVerticalSolidList"/>
    <dgm:cxn modelId="{C328930A-098B-43A9-89A9-8B1B572A420F}" type="presParOf" srcId="{A4D1E802-E3C2-40E6-9F6D-B23D0B854D1E}" destId="{B031F680-D0A9-4825-B36F-F5C506916C52}" srcOrd="0" destOrd="0" presId="urn:microsoft.com/office/officeart/2018/2/layout/IconVerticalSolidList"/>
    <dgm:cxn modelId="{6C75DF45-E812-48AB-812E-0AC5C36C1AF0}" type="presParOf" srcId="{A4D1E802-E3C2-40E6-9F6D-B23D0B854D1E}" destId="{14ACB86B-D394-45DA-AE73-6EA30A549993}" srcOrd="1" destOrd="0" presId="urn:microsoft.com/office/officeart/2018/2/layout/IconVerticalSolidList"/>
    <dgm:cxn modelId="{03988E4D-FC69-468B-A77A-E8D1CE99E19E}" type="presParOf" srcId="{A4D1E802-E3C2-40E6-9F6D-B23D0B854D1E}" destId="{78E4345A-571E-497D-9129-3201309E5C2C}" srcOrd="2" destOrd="0" presId="urn:microsoft.com/office/officeart/2018/2/layout/IconVerticalSolidList"/>
    <dgm:cxn modelId="{9ACDCCCB-86A3-4392-8443-AFED4AAAE075}" type="presParOf" srcId="{A4D1E802-E3C2-40E6-9F6D-B23D0B854D1E}" destId="{D072847F-52FC-424D-B3B5-101C1D983F7A}" srcOrd="3" destOrd="0" presId="urn:microsoft.com/office/officeart/2018/2/layout/IconVerticalSolidList"/>
    <dgm:cxn modelId="{879AF0D5-167C-4DCF-A6F3-7EC9BF0838B4}" type="presParOf" srcId="{99E13993-F406-49EA-A5DB-010340716605}" destId="{71534838-FDFB-4D95-8108-A3FA4E5BB1A0}" srcOrd="1" destOrd="0" presId="urn:microsoft.com/office/officeart/2018/2/layout/IconVerticalSolidList"/>
    <dgm:cxn modelId="{1A0E59E0-00EA-431C-82DC-7035AF7FF47B}" type="presParOf" srcId="{99E13993-F406-49EA-A5DB-010340716605}" destId="{644324F8-1350-4E54-B790-7DF689BE6A13}" srcOrd="2" destOrd="0" presId="urn:microsoft.com/office/officeart/2018/2/layout/IconVerticalSolidList"/>
    <dgm:cxn modelId="{3B6AD40A-A130-41ED-A159-3DE5825DE862}" type="presParOf" srcId="{644324F8-1350-4E54-B790-7DF689BE6A13}" destId="{1DB6779E-F948-425C-B0EA-C9D7E2D5DAB6}" srcOrd="0" destOrd="0" presId="urn:microsoft.com/office/officeart/2018/2/layout/IconVerticalSolidList"/>
    <dgm:cxn modelId="{E270CEC6-FD9D-4F47-9D74-6103CA597A7B}" type="presParOf" srcId="{644324F8-1350-4E54-B790-7DF689BE6A13}" destId="{287CA352-7510-4079-8DA8-4DEA50577BF9}" srcOrd="1" destOrd="0" presId="urn:microsoft.com/office/officeart/2018/2/layout/IconVerticalSolidList"/>
    <dgm:cxn modelId="{A9F4C7B3-A679-435A-8772-C9941B0D8158}" type="presParOf" srcId="{644324F8-1350-4E54-B790-7DF689BE6A13}" destId="{7CD73E38-73A5-47A5-9EDC-0CCEA46D608D}" srcOrd="2" destOrd="0" presId="urn:microsoft.com/office/officeart/2018/2/layout/IconVerticalSolidList"/>
    <dgm:cxn modelId="{9A68B7BE-760F-49FB-A040-D100DD56F9D1}" type="presParOf" srcId="{644324F8-1350-4E54-B790-7DF689BE6A13}" destId="{CF4A8F12-E088-4101-B0E6-AFB78E677862}" srcOrd="3" destOrd="0" presId="urn:microsoft.com/office/officeart/2018/2/layout/IconVerticalSolidList"/>
    <dgm:cxn modelId="{F5F27C29-A653-4540-9D51-601A9F657872}" type="presParOf" srcId="{99E13993-F406-49EA-A5DB-010340716605}" destId="{3313EDA3-D29C-4E6D-9ABE-AB9AD9F436AF}" srcOrd="3" destOrd="0" presId="urn:microsoft.com/office/officeart/2018/2/layout/IconVerticalSolidList"/>
    <dgm:cxn modelId="{41BFF607-110B-4BBF-AAB0-057CE1B66904}" type="presParOf" srcId="{99E13993-F406-49EA-A5DB-010340716605}" destId="{543AE914-665C-4248-BEF8-643B598BB649}" srcOrd="4" destOrd="0" presId="urn:microsoft.com/office/officeart/2018/2/layout/IconVerticalSolidList"/>
    <dgm:cxn modelId="{7D26D597-8D3F-432A-9C50-B4FAC8FB033C}" type="presParOf" srcId="{543AE914-665C-4248-BEF8-643B598BB649}" destId="{D9D8ED2A-C808-45B6-8E05-48357F0D8735}" srcOrd="0" destOrd="0" presId="urn:microsoft.com/office/officeart/2018/2/layout/IconVerticalSolidList"/>
    <dgm:cxn modelId="{6353B51E-0448-4DCE-A355-D59D32587B60}" type="presParOf" srcId="{543AE914-665C-4248-BEF8-643B598BB649}" destId="{9DD94CB9-A8FF-4874-8E71-06B01EEE613E}" srcOrd="1" destOrd="0" presId="urn:microsoft.com/office/officeart/2018/2/layout/IconVerticalSolidList"/>
    <dgm:cxn modelId="{BEE48BE8-21CF-47E6-B5D9-94C0220D7BD0}" type="presParOf" srcId="{543AE914-665C-4248-BEF8-643B598BB649}" destId="{B80F3D1E-CBB8-4DB5-B6D2-36755C88D1FB}" srcOrd="2" destOrd="0" presId="urn:microsoft.com/office/officeart/2018/2/layout/IconVerticalSolidList"/>
    <dgm:cxn modelId="{D4972E21-E7A4-4825-A8BE-C54AD5CC2D9E}" type="presParOf" srcId="{543AE914-665C-4248-BEF8-643B598BB649}" destId="{8D4850A8-C605-4FC5-B942-C2A8C52A5B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B6E90B-1AEB-4FDB-A9E5-54E0C7876B4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A890D3C-1F3F-47A0-B906-0151F9901E54}">
      <dgm:prSet custT="1"/>
      <dgm:spPr/>
      <dgm:t>
        <a:bodyPr/>
        <a:lstStyle/>
        <a:p>
          <a:pPr>
            <a:defRPr cap="all"/>
          </a:pPr>
          <a:r>
            <a:rPr lang="en-US" sz="2000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Part of our strategy</a:t>
          </a:r>
        </a:p>
      </dgm:t>
    </dgm:pt>
    <dgm:pt modelId="{31564BAB-A0CE-4050-AA19-BBE6FF5865D0}" type="parTrans" cxnId="{25EAD7C8-3BF5-4B16-9C8E-8477FE4B886E}">
      <dgm:prSet/>
      <dgm:spPr/>
      <dgm:t>
        <a:bodyPr/>
        <a:lstStyle/>
        <a:p>
          <a:endParaRPr lang="en-US"/>
        </a:p>
      </dgm:t>
    </dgm:pt>
    <dgm:pt modelId="{34A72DE6-7C4D-4025-8CC6-020DE661D9FE}" type="sibTrans" cxnId="{25EAD7C8-3BF5-4B16-9C8E-8477FE4B886E}">
      <dgm:prSet/>
      <dgm:spPr/>
      <dgm:t>
        <a:bodyPr/>
        <a:lstStyle/>
        <a:p>
          <a:endParaRPr lang="en-US"/>
        </a:p>
      </dgm:t>
    </dgm:pt>
    <dgm:pt modelId="{7B59A497-AAD6-477D-BCDD-A3FA5AE1BD82}">
      <dgm:prSet custT="1"/>
      <dgm:spPr/>
      <dgm:t>
        <a:bodyPr/>
        <a:lstStyle/>
        <a:p>
          <a:pPr>
            <a:defRPr cap="all"/>
          </a:pPr>
          <a:r>
            <a:rPr lang="en-US" sz="2000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Path to innovate and grow</a:t>
          </a:r>
        </a:p>
      </dgm:t>
    </dgm:pt>
    <dgm:pt modelId="{AA59430A-62C5-4052-B8F0-85EFF64ED007}" type="parTrans" cxnId="{A4556CEE-4CF9-4C4A-946A-FB919254AC9F}">
      <dgm:prSet/>
      <dgm:spPr/>
      <dgm:t>
        <a:bodyPr/>
        <a:lstStyle/>
        <a:p>
          <a:endParaRPr lang="en-US"/>
        </a:p>
      </dgm:t>
    </dgm:pt>
    <dgm:pt modelId="{79E7ED43-220A-4247-A92F-FB030A0BF430}" type="sibTrans" cxnId="{A4556CEE-4CF9-4C4A-946A-FB919254AC9F}">
      <dgm:prSet/>
      <dgm:spPr/>
      <dgm:t>
        <a:bodyPr/>
        <a:lstStyle/>
        <a:p>
          <a:endParaRPr lang="en-US"/>
        </a:p>
      </dgm:t>
    </dgm:pt>
    <dgm:pt modelId="{A920973F-5F9F-40E0-B808-44B201089F2E}">
      <dgm:prSet custT="1"/>
      <dgm:spPr/>
      <dgm:t>
        <a:bodyPr/>
        <a:lstStyle/>
        <a:p>
          <a:pPr>
            <a:defRPr cap="all"/>
          </a:pPr>
          <a:r>
            <a:rPr lang="en-US" sz="2000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Framework for activities</a:t>
          </a:r>
        </a:p>
      </dgm:t>
    </dgm:pt>
    <dgm:pt modelId="{C0ABFB82-160D-44D8-AA76-8563F7A2BE3B}" type="sibTrans" cxnId="{846F1B91-5DAE-471C-AAD9-1A199D522FF6}">
      <dgm:prSet/>
      <dgm:spPr/>
      <dgm:t>
        <a:bodyPr/>
        <a:lstStyle/>
        <a:p>
          <a:endParaRPr lang="en-US"/>
        </a:p>
      </dgm:t>
    </dgm:pt>
    <dgm:pt modelId="{855209EC-563D-4A15-811F-47702C87C1CF}" type="parTrans" cxnId="{846F1B91-5DAE-471C-AAD9-1A199D522FF6}">
      <dgm:prSet/>
      <dgm:spPr/>
      <dgm:t>
        <a:bodyPr/>
        <a:lstStyle/>
        <a:p>
          <a:endParaRPr lang="en-US"/>
        </a:p>
      </dgm:t>
    </dgm:pt>
    <dgm:pt modelId="{570E19E4-F7AF-4A6F-AFA7-4BB3A9ED37C8}" type="pres">
      <dgm:prSet presAssocID="{5DB6E90B-1AEB-4FDB-A9E5-54E0C7876B43}" presName="root" presStyleCnt="0">
        <dgm:presLayoutVars>
          <dgm:dir/>
          <dgm:resizeHandles val="exact"/>
        </dgm:presLayoutVars>
      </dgm:prSet>
      <dgm:spPr/>
    </dgm:pt>
    <dgm:pt modelId="{E79434D3-E03C-43E2-A898-F9A4D1367DEB}" type="pres">
      <dgm:prSet presAssocID="{7A890D3C-1F3F-47A0-B906-0151F9901E54}" presName="compNode" presStyleCnt="0"/>
      <dgm:spPr/>
    </dgm:pt>
    <dgm:pt modelId="{53EDFEF3-985D-4099-ACEC-A330DA81395F}" type="pres">
      <dgm:prSet presAssocID="{7A890D3C-1F3F-47A0-B906-0151F9901E5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9BE82D9-AE39-4064-8575-58B267BB4065}" type="pres">
      <dgm:prSet presAssocID="{7A890D3C-1F3F-47A0-B906-0151F9901E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16CD519-00DC-4CFC-B45C-BC2F223F5D19}" type="pres">
      <dgm:prSet presAssocID="{7A890D3C-1F3F-47A0-B906-0151F9901E54}" presName="spaceRect" presStyleCnt="0"/>
      <dgm:spPr/>
    </dgm:pt>
    <dgm:pt modelId="{44142D75-7B25-4A62-9557-4B1C545974C8}" type="pres">
      <dgm:prSet presAssocID="{7A890D3C-1F3F-47A0-B906-0151F9901E54}" presName="textRect" presStyleLbl="revTx" presStyleIdx="0" presStyleCnt="3">
        <dgm:presLayoutVars>
          <dgm:chMax val="1"/>
          <dgm:chPref val="1"/>
        </dgm:presLayoutVars>
      </dgm:prSet>
      <dgm:spPr/>
    </dgm:pt>
    <dgm:pt modelId="{9A962968-9E53-441E-847B-F62A2F6611E7}" type="pres">
      <dgm:prSet presAssocID="{34A72DE6-7C4D-4025-8CC6-020DE661D9FE}" presName="sibTrans" presStyleCnt="0"/>
      <dgm:spPr/>
    </dgm:pt>
    <dgm:pt modelId="{83960106-4991-4BB6-BFC7-A1C88DFF3B5C}" type="pres">
      <dgm:prSet presAssocID="{7B59A497-AAD6-477D-BCDD-A3FA5AE1BD82}" presName="compNode" presStyleCnt="0"/>
      <dgm:spPr/>
    </dgm:pt>
    <dgm:pt modelId="{129BA9AD-655D-45E1-BC0A-38276C396A71}" type="pres">
      <dgm:prSet presAssocID="{7B59A497-AAD6-477D-BCDD-A3FA5AE1BD8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829AC3D-7A77-4BCD-9C9B-3B40149CDF06}" type="pres">
      <dgm:prSet presAssocID="{7B59A497-AAD6-477D-BCDD-A3FA5AE1BD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1652792-1487-471F-942F-DE0C7BF07096}" type="pres">
      <dgm:prSet presAssocID="{7B59A497-AAD6-477D-BCDD-A3FA5AE1BD82}" presName="spaceRect" presStyleCnt="0"/>
      <dgm:spPr/>
    </dgm:pt>
    <dgm:pt modelId="{B7163CCE-C365-4BC1-8743-814A5D71EB04}" type="pres">
      <dgm:prSet presAssocID="{7B59A497-AAD6-477D-BCDD-A3FA5AE1BD82}" presName="textRect" presStyleLbl="revTx" presStyleIdx="1" presStyleCnt="3">
        <dgm:presLayoutVars>
          <dgm:chMax val="1"/>
          <dgm:chPref val="1"/>
        </dgm:presLayoutVars>
      </dgm:prSet>
      <dgm:spPr/>
    </dgm:pt>
    <dgm:pt modelId="{1542401C-676A-41D9-8E18-2DF5B62C2953}" type="pres">
      <dgm:prSet presAssocID="{79E7ED43-220A-4247-A92F-FB030A0BF430}" presName="sibTrans" presStyleCnt="0"/>
      <dgm:spPr/>
    </dgm:pt>
    <dgm:pt modelId="{3AB5B851-D5A2-488D-A9CC-99D57D175D5E}" type="pres">
      <dgm:prSet presAssocID="{A920973F-5F9F-40E0-B808-44B201089F2E}" presName="compNode" presStyleCnt="0"/>
      <dgm:spPr/>
    </dgm:pt>
    <dgm:pt modelId="{A2039C42-38AF-4EE6-BE17-00FF4CC3A554}" type="pres">
      <dgm:prSet presAssocID="{A920973F-5F9F-40E0-B808-44B201089F2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CF4105-DCF4-4BA7-8C3A-EDB07452DD0A}" type="pres">
      <dgm:prSet presAssocID="{A920973F-5F9F-40E0-B808-44B201089F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3CC58C8-59FF-4FBF-8333-A896AA459D44}" type="pres">
      <dgm:prSet presAssocID="{A920973F-5F9F-40E0-B808-44B201089F2E}" presName="spaceRect" presStyleCnt="0"/>
      <dgm:spPr/>
    </dgm:pt>
    <dgm:pt modelId="{6777E6B5-1479-4905-9467-CC4F3F6903DC}" type="pres">
      <dgm:prSet presAssocID="{A920973F-5F9F-40E0-B808-44B201089F2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7FBF37-E8B9-466F-A42B-6AD595D2AEC4}" type="presOf" srcId="{7A890D3C-1F3F-47A0-B906-0151F9901E54}" destId="{44142D75-7B25-4A62-9557-4B1C545974C8}" srcOrd="0" destOrd="0" presId="urn:microsoft.com/office/officeart/2018/5/layout/IconLeafLabelList"/>
    <dgm:cxn modelId="{846F1B91-5DAE-471C-AAD9-1A199D522FF6}" srcId="{5DB6E90B-1AEB-4FDB-A9E5-54E0C7876B43}" destId="{A920973F-5F9F-40E0-B808-44B201089F2E}" srcOrd="2" destOrd="0" parTransId="{855209EC-563D-4A15-811F-47702C87C1CF}" sibTransId="{C0ABFB82-160D-44D8-AA76-8563F7A2BE3B}"/>
    <dgm:cxn modelId="{B043ED96-AA67-4FF1-970D-4E2825DDF935}" type="presOf" srcId="{5DB6E90B-1AEB-4FDB-A9E5-54E0C7876B43}" destId="{570E19E4-F7AF-4A6F-AFA7-4BB3A9ED37C8}" srcOrd="0" destOrd="0" presId="urn:microsoft.com/office/officeart/2018/5/layout/IconLeafLabelList"/>
    <dgm:cxn modelId="{B7E2BCB6-5282-416B-8DA2-5C5A5DD1FD49}" type="presOf" srcId="{A920973F-5F9F-40E0-B808-44B201089F2E}" destId="{6777E6B5-1479-4905-9467-CC4F3F6903DC}" srcOrd="0" destOrd="0" presId="urn:microsoft.com/office/officeart/2018/5/layout/IconLeafLabelList"/>
    <dgm:cxn modelId="{25EAD7C8-3BF5-4B16-9C8E-8477FE4B886E}" srcId="{5DB6E90B-1AEB-4FDB-A9E5-54E0C7876B43}" destId="{7A890D3C-1F3F-47A0-B906-0151F9901E54}" srcOrd="0" destOrd="0" parTransId="{31564BAB-A0CE-4050-AA19-BBE6FF5865D0}" sibTransId="{34A72DE6-7C4D-4025-8CC6-020DE661D9FE}"/>
    <dgm:cxn modelId="{0636C5E2-6CBC-48A5-8634-129BE3AC6531}" type="presOf" srcId="{7B59A497-AAD6-477D-BCDD-A3FA5AE1BD82}" destId="{B7163CCE-C365-4BC1-8743-814A5D71EB04}" srcOrd="0" destOrd="0" presId="urn:microsoft.com/office/officeart/2018/5/layout/IconLeafLabelList"/>
    <dgm:cxn modelId="{A4556CEE-4CF9-4C4A-946A-FB919254AC9F}" srcId="{5DB6E90B-1AEB-4FDB-A9E5-54E0C7876B43}" destId="{7B59A497-AAD6-477D-BCDD-A3FA5AE1BD82}" srcOrd="1" destOrd="0" parTransId="{AA59430A-62C5-4052-B8F0-85EFF64ED007}" sibTransId="{79E7ED43-220A-4247-A92F-FB030A0BF430}"/>
    <dgm:cxn modelId="{46D7E632-AF1B-4FFC-8FEC-CAE46DAAE016}" type="presParOf" srcId="{570E19E4-F7AF-4A6F-AFA7-4BB3A9ED37C8}" destId="{E79434D3-E03C-43E2-A898-F9A4D1367DEB}" srcOrd="0" destOrd="0" presId="urn:microsoft.com/office/officeart/2018/5/layout/IconLeafLabelList"/>
    <dgm:cxn modelId="{C386C550-91CE-4825-B25F-F84EDF2DD08A}" type="presParOf" srcId="{E79434D3-E03C-43E2-A898-F9A4D1367DEB}" destId="{53EDFEF3-985D-4099-ACEC-A330DA81395F}" srcOrd="0" destOrd="0" presId="urn:microsoft.com/office/officeart/2018/5/layout/IconLeafLabelList"/>
    <dgm:cxn modelId="{762AB471-07E1-4B74-B574-F24406BC3FA8}" type="presParOf" srcId="{E79434D3-E03C-43E2-A898-F9A4D1367DEB}" destId="{39BE82D9-AE39-4064-8575-58B267BB4065}" srcOrd="1" destOrd="0" presId="urn:microsoft.com/office/officeart/2018/5/layout/IconLeafLabelList"/>
    <dgm:cxn modelId="{CD244E88-79C0-44CA-863D-21B3B8EF2465}" type="presParOf" srcId="{E79434D3-E03C-43E2-A898-F9A4D1367DEB}" destId="{E16CD519-00DC-4CFC-B45C-BC2F223F5D19}" srcOrd="2" destOrd="0" presId="urn:microsoft.com/office/officeart/2018/5/layout/IconLeafLabelList"/>
    <dgm:cxn modelId="{5C59464F-967C-48B3-B1DB-BE00E7349793}" type="presParOf" srcId="{E79434D3-E03C-43E2-A898-F9A4D1367DEB}" destId="{44142D75-7B25-4A62-9557-4B1C545974C8}" srcOrd="3" destOrd="0" presId="urn:microsoft.com/office/officeart/2018/5/layout/IconLeafLabelList"/>
    <dgm:cxn modelId="{756196EE-91F2-4D84-A996-6653C54828DE}" type="presParOf" srcId="{570E19E4-F7AF-4A6F-AFA7-4BB3A9ED37C8}" destId="{9A962968-9E53-441E-847B-F62A2F6611E7}" srcOrd="1" destOrd="0" presId="urn:microsoft.com/office/officeart/2018/5/layout/IconLeafLabelList"/>
    <dgm:cxn modelId="{5F310BC1-5C26-4EB5-AD4E-7D63D1CCEF50}" type="presParOf" srcId="{570E19E4-F7AF-4A6F-AFA7-4BB3A9ED37C8}" destId="{83960106-4991-4BB6-BFC7-A1C88DFF3B5C}" srcOrd="2" destOrd="0" presId="urn:microsoft.com/office/officeart/2018/5/layout/IconLeafLabelList"/>
    <dgm:cxn modelId="{351D725F-E559-41B7-8EB8-D099693120EB}" type="presParOf" srcId="{83960106-4991-4BB6-BFC7-A1C88DFF3B5C}" destId="{129BA9AD-655D-45E1-BC0A-38276C396A71}" srcOrd="0" destOrd="0" presId="urn:microsoft.com/office/officeart/2018/5/layout/IconLeafLabelList"/>
    <dgm:cxn modelId="{815B2AFB-235C-4386-A5D0-A1002E419ECA}" type="presParOf" srcId="{83960106-4991-4BB6-BFC7-A1C88DFF3B5C}" destId="{F829AC3D-7A77-4BCD-9C9B-3B40149CDF06}" srcOrd="1" destOrd="0" presId="urn:microsoft.com/office/officeart/2018/5/layout/IconLeafLabelList"/>
    <dgm:cxn modelId="{576CFDF1-DCAA-4094-B68C-92C80DE95963}" type="presParOf" srcId="{83960106-4991-4BB6-BFC7-A1C88DFF3B5C}" destId="{D1652792-1487-471F-942F-DE0C7BF07096}" srcOrd="2" destOrd="0" presId="urn:microsoft.com/office/officeart/2018/5/layout/IconLeafLabelList"/>
    <dgm:cxn modelId="{BBA06C90-DA79-4A2B-9BD7-5347A554CD6B}" type="presParOf" srcId="{83960106-4991-4BB6-BFC7-A1C88DFF3B5C}" destId="{B7163CCE-C365-4BC1-8743-814A5D71EB04}" srcOrd="3" destOrd="0" presId="urn:microsoft.com/office/officeart/2018/5/layout/IconLeafLabelList"/>
    <dgm:cxn modelId="{3E693723-BDAB-4E90-94A6-BCCC2C7556E1}" type="presParOf" srcId="{570E19E4-F7AF-4A6F-AFA7-4BB3A9ED37C8}" destId="{1542401C-676A-41D9-8E18-2DF5B62C2953}" srcOrd="3" destOrd="0" presId="urn:microsoft.com/office/officeart/2018/5/layout/IconLeafLabelList"/>
    <dgm:cxn modelId="{D0F5CF53-C94E-416D-82E0-67745F448952}" type="presParOf" srcId="{570E19E4-F7AF-4A6F-AFA7-4BB3A9ED37C8}" destId="{3AB5B851-D5A2-488D-A9CC-99D57D175D5E}" srcOrd="4" destOrd="0" presId="urn:microsoft.com/office/officeart/2018/5/layout/IconLeafLabelList"/>
    <dgm:cxn modelId="{3745AEF4-C07E-43B6-9E6F-A53175C04230}" type="presParOf" srcId="{3AB5B851-D5A2-488D-A9CC-99D57D175D5E}" destId="{A2039C42-38AF-4EE6-BE17-00FF4CC3A554}" srcOrd="0" destOrd="0" presId="urn:microsoft.com/office/officeart/2018/5/layout/IconLeafLabelList"/>
    <dgm:cxn modelId="{48F9E38D-8A08-4355-9008-84BA23591063}" type="presParOf" srcId="{3AB5B851-D5A2-488D-A9CC-99D57D175D5E}" destId="{23CF4105-DCF4-4BA7-8C3A-EDB07452DD0A}" srcOrd="1" destOrd="0" presId="urn:microsoft.com/office/officeart/2018/5/layout/IconLeafLabelList"/>
    <dgm:cxn modelId="{5DA80367-333F-4A3F-832E-C4B6261CFE3E}" type="presParOf" srcId="{3AB5B851-D5A2-488D-A9CC-99D57D175D5E}" destId="{33CC58C8-59FF-4FBF-8333-A896AA459D44}" srcOrd="2" destOrd="0" presId="urn:microsoft.com/office/officeart/2018/5/layout/IconLeafLabelList"/>
    <dgm:cxn modelId="{D9B9CA34-3F9B-4D23-96CB-D00025EFD248}" type="presParOf" srcId="{3AB5B851-D5A2-488D-A9CC-99D57D175D5E}" destId="{6777E6B5-1479-4905-9467-CC4F3F6903D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2D4B03-9869-4173-8E51-A92104492D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76DEFD-21DC-4D2C-A303-BBBA6EF2F6D0}">
      <dgm:prSet custT="1"/>
      <dgm:spPr/>
      <dgm:t>
        <a:bodyPr/>
        <a:lstStyle/>
        <a:p>
          <a:r>
            <a:rPr lang="en-US" sz="1600" b="1" i="0" u="sng" dirty="0">
              <a:solidFill>
                <a:srgbClr val="006654"/>
              </a:solidFill>
              <a:latin typeface="+mn-lt"/>
            </a:rPr>
            <a:t>Create and share knowledge</a:t>
          </a:r>
        </a:p>
      </dgm:t>
    </dgm:pt>
    <dgm:pt modelId="{9C2FBC8B-0B11-4EE4-86F3-DDBDA777A622}" type="parTrans" cxnId="{C686BABD-E296-4C86-BD28-EE34B5F27D45}">
      <dgm:prSet/>
      <dgm:spPr/>
      <dgm:t>
        <a:bodyPr/>
        <a:lstStyle/>
        <a:p>
          <a:endParaRPr lang="en-US"/>
        </a:p>
      </dgm:t>
    </dgm:pt>
    <dgm:pt modelId="{C11AC6B6-8733-4815-844B-2ACBDF25BAA4}" type="sibTrans" cxnId="{C686BABD-E296-4C86-BD28-EE34B5F27D45}">
      <dgm:prSet/>
      <dgm:spPr/>
      <dgm:t>
        <a:bodyPr/>
        <a:lstStyle/>
        <a:p>
          <a:endParaRPr lang="en-US"/>
        </a:p>
      </dgm:t>
    </dgm:pt>
    <dgm:pt modelId="{D41C8942-C40F-4074-81B4-B5CF5432CD3E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  <a:latin typeface="+mn-lt"/>
            </a:rPr>
            <a:t>De-</a:t>
          </a:r>
          <a:r>
            <a:rPr lang="en-US" sz="1600" b="1" dirty="0" err="1">
              <a:solidFill>
                <a:srgbClr val="006654"/>
              </a:solidFill>
              <a:latin typeface="+mn-lt"/>
            </a:rPr>
            <a:t>carbonisation</a:t>
          </a:r>
          <a:endParaRPr lang="en-US" sz="1600" b="1" dirty="0">
            <a:solidFill>
              <a:srgbClr val="006654"/>
            </a:solidFill>
            <a:latin typeface="+mn-lt"/>
          </a:endParaRPr>
        </a:p>
        <a:p>
          <a:r>
            <a:rPr lang="en-US" sz="1200" b="1" dirty="0">
              <a:solidFill>
                <a:srgbClr val="006654"/>
              </a:solidFill>
              <a:latin typeface="+mn-lt"/>
            </a:rPr>
            <a:t>potential in transport, energy, agriculture</a:t>
          </a:r>
        </a:p>
      </dgm:t>
    </dgm:pt>
    <dgm:pt modelId="{2E5F216D-F64A-43FD-A00F-1E0599A4979B}" type="parTrans" cxnId="{7341C275-D4BC-440A-A429-4183C13066AD}">
      <dgm:prSet/>
      <dgm:spPr/>
      <dgm:t>
        <a:bodyPr/>
        <a:lstStyle/>
        <a:p>
          <a:endParaRPr lang="en-US"/>
        </a:p>
      </dgm:t>
    </dgm:pt>
    <dgm:pt modelId="{5F8E3ECF-1D40-42D6-9B7D-8008A787FD3C}" type="sibTrans" cxnId="{7341C275-D4BC-440A-A429-4183C13066AD}">
      <dgm:prSet/>
      <dgm:spPr/>
      <dgm:t>
        <a:bodyPr/>
        <a:lstStyle/>
        <a:p>
          <a:endParaRPr lang="en-US"/>
        </a:p>
      </dgm:t>
    </dgm:pt>
    <dgm:pt modelId="{55734DB9-59FC-43D3-9AA5-3F1016EC80AA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  <a:latin typeface="+mn-lt"/>
            </a:rPr>
            <a:t>Waste management</a:t>
          </a:r>
        </a:p>
      </dgm:t>
    </dgm:pt>
    <dgm:pt modelId="{561BD07B-201F-4130-B57F-A3F9337517EE}" type="parTrans" cxnId="{44E5B71F-BE1B-4FC6-97D0-DDDD7A153E97}">
      <dgm:prSet/>
      <dgm:spPr/>
      <dgm:t>
        <a:bodyPr/>
        <a:lstStyle/>
        <a:p>
          <a:endParaRPr lang="en-US"/>
        </a:p>
      </dgm:t>
    </dgm:pt>
    <dgm:pt modelId="{EC031BB6-6540-4865-B03A-DE12481AE1B3}" type="sibTrans" cxnId="{44E5B71F-BE1B-4FC6-97D0-DDDD7A153E97}">
      <dgm:prSet/>
      <dgm:spPr/>
      <dgm:t>
        <a:bodyPr/>
        <a:lstStyle/>
        <a:p>
          <a:endParaRPr lang="en-US"/>
        </a:p>
      </dgm:t>
    </dgm:pt>
    <dgm:pt modelId="{904CD124-85DA-4BA7-B967-97B046AFA34E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  <a:latin typeface="+mn-lt"/>
            </a:rPr>
            <a:t>AI and sensors for habitats monitoring</a:t>
          </a:r>
        </a:p>
      </dgm:t>
    </dgm:pt>
    <dgm:pt modelId="{A1FC27DE-0C17-4653-810D-EC5625F64B56}" type="parTrans" cxnId="{9CC1E1CF-6702-47EC-9602-8F126F85B749}">
      <dgm:prSet/>
      <dgm:spPr/>
      <dgm:t>
        <a:bodyPr/>
        <a:lstStyle/>
        <a:p>
          <a:endParaRPr lang="en-US"/>
        </a:p>
      </dgm:t>
    </dgm:pt>
    <dgm:pt modelId="{5EEA453D-6F44-4D5A-822E-25A73F27CBDC}" type="sibTrans" cxnId="{9CC1E1CF-6702-47EC-9602-8F126F85B749}">
      <dgm:prSet/>
      <dgm:spPr/>
      <dgm:t>
        <a:bodyPr/>
        <a:lstStyle/>
        <a:p>
          <a:endParaRPr lang="en-US"/>
        </a:p>
      </dgm:t>
    </dgm:pt>
    <dgm:pt modelId="{39D41FFF-E9CA-45A6-99B1-BA214EF922D0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</a:rPr>
            <a:t>ML and forward- looking methods on water</a:t>
          </a:r>
        </a:p>
      </dgm:t>
    </dgm:pt>
    <dgm:pt modelId="{2051DECB-40C7-48DB-92B5-ACC6082DD8BF}" type="parTrans" cxnId="{572F6ED8-F174-47DF-9141-DD1C2DF3A3DA}">
      <dgm:prSet/>
      <dgm:spPr/>
      <dgm:t>
        <a:bodyPr/>
        <a:lstStyle/>
        <a:p>
          <a:endParaRPr lang="en-US"/>
        </a:p>
      </dgm:t>
    </dgm:pt>
    <dgm:pt modelId="{355D6DA7-A47E-4378-8F3F-BF7CFBA0D003}" type="sibTrans" cxnId="{572F6ED8-F174-47DF-9141-DD1C2DF3A3DA}">
      <dgm:prSet/>
      <dgm:spPr/>
      <dgm:t>
        <a:bodyPr/>
        <a:lstStyle/>
        <a:p>
          <a:endParaRPr lang="en-US"/>
        </a:p>
      </dgm:t>
    </dgm:pt>
    <dgm:pt modelId="{7C4A599F-4124-4DB4-8C21-948F2071A164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  <a:latin typeface="+mn-lt"/>
            </a:rPr>
            <a:t>Learning and development</a:t>
          </a:r>
        </a:p>
      </dgm:t>
    </dgm:pt>
    <dgm:pt modelId="{C938E24D-58A7-4237-BA95-B35BA47D8DE8}" type="parTrans" cxnId="{3909C8BB-1D13-47EE-A864-0205421529E9}">
      <dgm:prSet/>
      <dgm:spPr/>
      <dgm:t>
        <a:bodyPr/>
        <a:lstStyle/>
        <a:p>
          <a:endParaRPr lang="en-US"/>
        </a:p>
      </dgm:t>
    </dgm:pt>
    <dgm:pt modelId="{53B0C4AB-8157-4830-9B5E-84DF352A0458}" type="sibTrans" cxnId="{3909C8BB-1D13-47EE-A864-0205421529E9}">
      <dgm:prSet/>
      <dgm:spPr/>
      <dgm:t>
        <a:bodyPr/>
        <a:lstStyle/>
        <a:p>
          <a:endParaRPr lang="en-US"/>
        </a:p>
      </dgm:t>
    </dgm:pt>
    <dgm:pt modelId="{F029030B-C60E-4F33-8AED-04FD10C5DC02}">
      <dgm:prSet custT="1"/>
      <dgm:spPr/>
      <dgm:t>
        <a:bodyPr/>
        <a:lstStyle/>
        <a:p>
          <a:r>
            <a:rPr lang="en-US" sz="1600" b="1" i="1" dirty="0">
              <a:solidFill>
                <a:srgbClr val="006654"/>
              </a:solidFill>
              <a:latin typeface="+mn-lt"/>
            </a:rPr>
            <a:t>Digital twins:</a:t>
          </a:r>
        </a:p>
      </dgm:t>
    </dgm:pt>
    <dgm:pt modelId="{DDE5C5AA-344D-4608-84C1-642BA6996CA5}" type="parTrans" cxnId="{52B1271C-2A81-4CF1-AD0C-330859DB8C59}">
      <dgm:prSet/>
      <dgm:spPr/>
      <dgm:t>
        <a:bodyPr/>
        <a:lstStyle/>
        <a:p>
          <a:endParaRPr lang="en-US"/>
        </a:p>
      </dgm:t>
    </dgm:pt>
    <dgm:pt modelId="{99B2CA9A-E642-48F5-933F-E3C656D2848C}" type="sibTrans" cxnId="{52B1271C-2A81-4CF1-AD0C-330859DB8C59}">
      <dgm:prSet/>
      <dgm:spPr/>
      <dgm:t>
        <a:bodyPr/>
        <a:lstStyle/>
        <a:p>
          <a:endParaRPr lang="en-US"/>
        </a:p>
      </dgm:t>
    </dgm:pt>
    <dgm:pt modelId="{D7C28579-39DC-4909-9860-6590C75F81C6}">
      <dgm:prSet custT="1"/>
      <dgm:spPr/>
      <dgm:t>
        <a:bodyPr/>
        <a:lstStyle/>
        <a:p>
          <a:r>
            <a:rPr lang="en-US" sz="1600" b="1" dirty="0">
              <a:solidFill>
                <a:srgbClr val="006654"/>
              </a:solidFill>
              <a:latin typeface="+mn-lt"/>
            </a:rPr>
            <a:t>on water cycle and climate adaptation </a:t>
          </a:r>
        </a:p>
      </dgm:t>
    </dgm:pt>
    <dgm:pt modelId="{DD99471B-717E-4D00-92BA-B9F715764B8D}" type="parTrans" cxnId="{FAFFF42F-B9BB-4EEE-B5FB-6D23D2029027}">
      <dgm:prSet/>
      <dgm:spPr/>
      <dgm:t>
        <a:bodyPr/>
        <a:lstStyle/>
        <a:p>
          <a:endParaRPr lang="en-US"/>
        </a:p>
      </dgm:t>
    </dgm:pt>
    <dgm:pt modelId="{495A0657-7BA2-4222-8608-EDEE01FB24FE}" type="sibTrans" cxnId="{FAFFF42F-B9BB-4EEE-B5FB-6D23D2029027}">
      <dgm:prSet/>
      <dgm:spPr/>
      <dgm:t>
        <a:bodyPr/>
        <a:lstStyle/>
        <a:p>
          <a:endParaRPr lang="en-US"/>
        </a:p>
      </dgm:t>
    </dgm:pt>
    <dgm:pt modelId="{2C1572F5-AC2C-42CF-88DF-168482F52988}" type="pres">
      <dgm:prSet presAssocID="{F62D4B03-9869-4173-8E51-A92104492D95}" presName="root" presStyleCnt="0">
        <dgm:presLayoutVars>
          <dgm:dir/>
          <dgm:resizeHandles val="exact"/>
        </dgm:presLayoutVars>
      </dgm:prSet>
      <dgm:spPr/>
    </dgm:pt>
    <dgm:pt modelId="{2620D6C2-0523-4F86-A1F9-4132B0DFF202}" type="pres">
      <dgm:prSet presAssocID="{0976DEFD-21DC-4D2C-A303-BBBA6EF2F6D0}" presName="compNode" presStyleCnt="0"/>
      <dgm:spPr/>
    </dgm:pt>
    <dgm:pt modelId="{3EB62AB8-4BE8-4F0A-B126-214CAA70AA2B}" type="pres">
      <dgm:prSet presAssocID="{0976DEFD-21DC-4D2C-A303-BBBA6EF2F6D0}" presName="iconRect" presStyleLbl="node1" presStyleIdx="0" presStyleCnt="8" custLinFactNeighborX="4287" custLinFactNeighborY="342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8119999-8F84-486C-93DA-2F928B625B55}" type="pres">
      <dgm:prSet presAssocID="{0976DEFD-21DC-4D2C-A303-BBBA6EF2F6D0}" presName="spaceRect" presStyleCnt="0"/>
      <dgm:spPr/>
    </dgm:pt>
    <dgm:pt modelId="{3420530A-7A41-4224-B79F-E1E5AA4438F3}" type="pres">
      <dgm:prSet presAssocID="{0976DEFD-21DC-4D2C-A303-BBBA6EF2F6D0}" presName="textRect" presStyleLbl="revTx" presStyleIdx="0" presStyleCnt="8" custLinFactNeighborX="-3858" custLinFactNeighborY="-25722">
        <dgm:presLayoutVars>
          <dgm:chMax val="1"/>
          <dgm:chPref val="1"/>
        </dgm:presLayoutVars>
      </dgm:prSet>
      <dgm:spPr/>
    </dgm:pt>
    <dgm:pt modelId="{43045E49-499D-4523-9687-4A4E866162B6}" type="pres">
      <dgm:prSet presAssocID="{C11AC6B6-8733-4815-844B-2ACBDF25BAA4}" presName="sibTrans" presStyleCnt="0"/>
      <dgm:spPr/>
    </dgm:pt>
    <dgm:pt modelId="{98E9C6E3-6229-4BD4-A046-B68A31AE4784}" type="pres">
      <dgm:prSet presAssocID="{D41C8942-C40F-4074-81B4-B5CF5432CD3E}" presName="compNode" presStyleCnt="0"/>
      <dgm:spPr/>
    </dgm:pt>
    <dgm:pt modelId="{F5AE59D8-DCEF-4475-B6CC-A352D0AAF4C3}" type="pres">
      <dgm:prSet presAssocID="{D41C8942-C40F-4074-81B4-B5CF5432CD3E}" presName="iconRect" presStyleLbl="node1" presStyleIdx="1" presStyleCnt="8" custLinFactNeighborX="1429" custLinFactNeighborY="3715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C20C05A1-0F7E-426D-8793-FB111DCC3CB0}" type="pres">
      <dgm:prSet presAssocID="{D41C8942-C40F-4074-81B4-B5CF5432CD3E}" presName="spaceRect" presStyleCnt="0"/>
      <dgm:spPr/>
    </dgm:pt>
    <dgm:pt modelId="{F5F0E1EC-CA49-440B-AAEA-E7AF8B1BA402}" type="pres">
      <dgm:prSet presAssocID="{D41C8942-C40F-4074-81B4-B5CF5432CD3E}" presName="textRect" presStyleLbl="revTx" presStyleIdx="1" presStyleCnt="8" custLinFactNeighborX="-643" custLinFactNeighborY="-30544">
        <dgm:presLayoutVars>
          <dgm:chMax val="1"/>
          <dgm:chPref val="1"/>
        </dgm:presLayoutVars>
      </dgm:prSet>
      <dgm:spPr/>
    </dgm:pt>
    <dgm:pt modelId="{2B9F6A74-4294-40CB-B6AB-CAECBF11D80A}" type="pres">
      <dgm:prSet presAssocID="{5F8E3ECF-1D40-42D6-9B7D-8008A787FD3C}" presName="sibTrans" presStyleCnt="0"/>
      <dgm:spPr/>
    </dgm:pt>
    <dgm:pt modelId="{E7A98C52-ED46-4027-81B4-6488A7FD6153}" type="pres">
      <dgm:prSet presAssocID="{55734DB9-59FC-43D3-9AA5-3F1016EC80AA}" presName="compNode" presStyleCnt="0"/>
      <dgm:spPr/>
    </dgm:pt>
    <dgm:pt modelId="{30CCAD01-576C-4FC1-A004-3D6161B21829}" type="pres">
      <dgm:prSet presAssocID="{55734DB9-59FC-43D3-9AA5-3F1016EC80AA}" presName="iconRect" presStyleLbl="node1" presStyleIdx="2" presStyleCnt="8" custLinFactNeighborX="4287" custLinFactNeighborY="2000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01CD88EE-BD14-4754-A6FE-A80CA67EFB1B}" type="pres">
      <dgm:prSet presAssocID="{55734DB9-59FC-43D3-9AA5-3F1016EC80AA}" presName="spaceRect" presStyleCnt="0"/>
      <dgm:spPr/>
    </dgm:pt>
    <dgm:pt modelId="{BF82A8EE-EDFC-41C8-8C05-6B0CCD6E49AB}" type="pres">
      <dgm:prSet presAssocID="{55734DB9-59FC-43D3-9AA5-3F1016EC80AA}" presName="textRect" presStyleLbl="revTx" presStyleIdx="2" presStyleCnt="8" custLinFactNeighborX="4616" custLinFactNeighborY="-43405">
        <dgm:presLayoutVars>
          <dgm:chMax val="1"/>
          <dgm:chPref val="1"/>
        </dgm:presLayoutVars>
      </dgm:prSet>
      <dgm:spPr/>
    </dgm:pt>
    <dgm:pt modelId="{1D009B59-A226-4C86-BF79-D61FC3C01387}" type="pres">
      <dgm:prSet presAssocID="{EC031BB6-6540-4865-B03A-DE12481AE1B3}" presName="sibTrans" presStyleCnt="0"/>
      <dgm:spPr/>
    </dgm:pt>
    <dgm:pt modelId="{10DD0C89-0000-46D9-BE3D-1A2C1AC3C9A4}" type="pres">
      <dgm:prSet presAssocID="{904CD124-85DA-4BA7-B967-97B046AFA34E}" presName="compNode" presStyleCnt="0"/>
      <dgm:spPr/>
    </dgm:pt>
    <dgm:pt modelId="{0C3160E5-5552-4344-8247-DB00015DD2A2}" type="pres">
      <dgm:prSet presAssocID="{904CD124-85DA-4BA7-B967-97B046AFA34E}" presName="iconRect" presStyleLbl="node1" presStyleIdx="3" presStyleCnt="8" custLinFactNeighborX="-1554" custLinFactNeighborY="-6387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666E107A-AEC8-40F7-8ECD-BCF076BF9849}" type="pres">
      <dgm:prSet presAssocID="{904CD124-85DA-4BA7-B967-97B046AFA34E}" presName="spaceRect" presStyleCnt="0"/>
      <dgm:spPr/>
    </dgm:pt>
    <dgm:pt modelId="{72C8ACD3-C0D5-4B93-B999-3EBDACC98792}" type="pres">
      <dgm:prSet presAssocID="{904CD124-85DA-4BA7-B967-97B046AFA34E}" presName="textRect" presStyleLbl="revTx" presStyleIdx="3" presStyleCnt="8" custLinFactY="-32681" custLinFactNeighborX="1649" custLinFactNeighborY="-100000">
        <dgm:presLayoutVars>
          <dgm:chMax val="1"/>
          <dgm:chPref val="1"/>
        </dgm:presLayoutVars>
      </dgm:prSet>
      <dgm:spPr/>
    </dgm:pt>
    <dgm:pt modelId="{111BF3E9-170D-4F5E-AD23-58FE51CB1D78}" type="pres">
      <dgm:prSet presAssocID="{5EEA453D-6F44-4D5A-822E-25A73F27CBDC}" presName="sibTrans" presStyleCnt="0"/>
      <dgm:spPr/>
    </dgm:pt>
    <dgm:pt modelId="{44516CD8-3C27-4A58-80BE-F72534E4D4D0}" type="pres">
      <dgm:prSet presAssocID="{39D41FFF-E9CA-45A6-99B1-BA214EF922D0}" presName="compNode" presStyleCnt="0"/>
      <dgm:spPr/>
    </dgm:pt>
    <dgm:pt modelId="{951378CF-D818-41B7-9B0F-3FDDE8BE1598}" type="pres">
      <dgm:prSet presAssocID="{39D41FFF-E9CA-45A6-99B1-BA214EF922D0}" presName="iconRect" presStyleLbl="node1" presStyleIdx="4" presStyleCnt="8" custLinFactNeighborX="15719" custLinFactNeighborY="-6387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7E6604AC-D01A-4E8C-BB63-A7C22EDEF399}" type="pres">
      <dgm:prSet presAssocID="{39D41FFF-E9CA-45A6-99B1-BA214EF922D0}" presName="spaceRect" presStyleCnt="0"/>
      <dgm:spPr/>
    </dgm:pt>
    <dgm:pt modelId="{5CCE26A1-787E-4000-B5D8-BD8C07C39CCE}" type="pres">
      <dgm:prSet presAssocID="{39D41FFF-E9CA-45A6-99B1-BA214EF922D0}" presName="textRect" presStyleLbl="revTx" presStyleIdx="4" presStyleCnt="8" custLinFactY="-32681" custLinFactNeighborX="7716" custLinFactNeighborY="-100000">
        <dgm:presLayoutVars>
          <dgm:chMax val="1"/>
          <dgm:chPref val="1"/>
        </dgm:presLayoutVars>
      </dgm:prSet>
      <dgm:spPr/>
    </dgm:pt>
    <dgm:pt modelId="{6D78A1A1-6959-44F4-8A63-596392D2C887}" type="pres">
      <dgm:prSet presAssocID="{355D6DA7-A47E-4378-8F3F-BF7CFBA0D003}" presName="sibTrans" presStyleCnt="0"/>
      <dgm:spPr/>
    </dgm:pt>
    <dgm:pt modelId="{FA1BB03A-07C8-4C56-8F24-7264178B852A}" type="pres">
      <dgm:prSet presAssocID="{7C4A599F-4124-4DB4-8C21-948F2071A164}" presName="compNode" presStyleCnt="0"/>
      <dgm:spPr/>
    </dgm:pt>
    <dgm:pt modelId="{CD97F932-FD04-4FFA-915C-2690A23CC968}" type="pres">
      <dgm:prSet presAssocID="{7C4A599F-4124-4DB4-8C21-948F2071A164}" presName="iconRect" presStyleLbl="node1" presStyleIdx="5" presStyleCnt="8" custLinFactNeighborX="8574" custLinFactNeighborY="-5935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ABDC05E-3026-4535-A66F-E42857BA1D23}" type="pres">
      <dgm:prSet presAssocID="{7C4A599F-4124-4DB4-8C21-948F2071A164}" presName="spaceRect" presStyleCnt="0"/>
      <dgm:spPr/>
    </dgm:pt>
    <dgm:pt modelId="{2D1FF83C-BBAE-4F13-B657-5DBC72CAE52F}" type="pres">
      <dgm:prSet presAssocID="{7C4A599F-4124-4DB4-8C21-948F2071A164}" presName="textRect" presStyleLbl="revTx" presStyleIdx="5" presStyleCnt="8" custLinFactY="-32681" custLinFactNeighborX="4616" custLinFactNeighborY="-100000">
        <dgm:presLayoutVars>
          <dgm:chMax val="1"/>
          <dgm:chPref val="1"/>
        </dgm:presLayoutVars>
      </dgm:prSet>
      <dgm:spPr/>
    </dgm:pt>
    <dgm:pt modelId="{DA337A54-7B4B-4FBD-B37A-C7586278FE97}" type="pres">
      <dgm:prSet presAssocID="{53B0C4AB-8157-4830-9B5E-84DF352A0458}" presName="sibTrans" presStyleCnt="0"/>
      <dgm:spPr/>
    </dgm:pt>
    <dgm:pt modelId="{FFE2278C-6DEC-44DA-8DE0-9A9FD1E73C34}" type="pres">
      <dgm:prSet presAssocID="{F029030B-C60E-4F33-8AED-04FD10C5DC02}" presName="compNode" presStyleCnt="0"/>
      <dgm:spPr/>
    </dgm:pt>
    <dgm:pt modelId="{444F4144-0F59-4BD9-A35D-DDC722920436}" type="pres">
      <dgm:prSet presAssocID="{F029030B-C60E-4F33-8AED-04FD10C5DC02}" presName="iconRect" presStyleLbl="node1" presStyleIdx="6" presStyleCnt="8" custLinFactX="-26870" custLinFactY="-24596" custLinFactNeighborX="-100000" custLinFactNeighborY="-10000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D4C36D0-7368-48D1-A040-8067E2E267C1}" type="pres">
      <dgm:prSet presAssocID="{F029030B-C60E-4F33-8AED-04FD10C5DC02}" presName="spaceRect" presStyleCnt="0"/>
      <dgm:spPr/>
    </dgm:pt>
    <dgm:pt modelId="{18FE6103-C814-4318-9668-0DB07BCFA21E}" type="pres">
      <dgm:prSet presAssocID="{F029030B-C60E-4F33-8AED-04FD10C5DC02}" presName="textRect" presStyleLbl="revTx" presStyleIdx="6" presStyleCnt="8" custLinFactY="-86060" custLinFactNeighborX="-57101" custLinFactNeighborY="-100000">
        <dgm:presLayoutVars>
          <dgm:chMax val="1"/>
          <dgm:chPref val="1"/>
        </dgm:presLayoutVars>
      </dgm:prSet>
      <dgm:spPr/>
    </dgm:pt>
    <dgm:pt modelId="{1E21E954-9C34-4534-A9A5-72F4D7693891}" type="pres">
      <dgm:prSet presAssocID="{99B2CA9A-E642-48F5-933F-E3C656D2848C}" presName="sibTrans" presStyleCnt="0"/>
      <dgm:spPr/>
    </dgm:pt>
    <dgm:pt modelId="{AC049F60-9415-410F-A9E6-81A2712EED69}" type="pres">
      <dgm:prSet presAssocID="{D7C28579-39DC-4909-9860-6590C75F81C6}" presName="compNode" presStyleCnt="0"/>
      <dgm:spPr/>
    </dgm:pt>
    <dgm:pt modelId="{927AA65C-E7BD-46BE-8718-6F3030CBD56F}" type="pres">
      <dgm:prSet presAssocID="{D7C28579-39DC-4909-9860-6590C75F81C6}" presName="iconRect" presStyleLbl="node1" presStyleIdx="7" presStyleCnt="8" custLinFactX="-25796" custLinFactY="-27439" custLinFactNeighborX="-100000" custLinFactNeighborY="-10000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273B7219-B951-4897-BE66-449D6449E6E7}" type="pres">
      <dgm:prSet presAssocID="{D7C28579-39DC-4909-9860-6590C75F81C6}" presName="spaceRect" presStyleCnt="0"/>
      <dgm:spPr/>
    </dgm:pt>
    <dgm:pt modelId="{B1113F27-CD96-4DFF-AEC0-2C59B7833ABE}" type="pres">
      <dgm:prSet presAssocID="{D7C28579-39DC-4909-9860-6590C75F81C6}" presName="textRect" presStyleLbl="revTx" presStyleIdx="7" presStyleCnt="8" custLinFactY="-100000" custLinFactNeighborX="-49686" custLinFactNeighborY="-118212">
        <dgm:presLayoutVars>
          <dgm:chMax val="1"/>
          <dgm:chPref val="1"/>
        </dgm:presLayoutVars>
      </dgm:prSet>
      <dgm:spPr/>
    </dgm:pt>
  </dgm:ptLst>
  <dgm:cxnLst>
    <dgm:cxn modelId="{8BD5AF0F-5E44-4954-8D33-DB776EBE59B0}" type="presOf" srcId="{55734DB9-59FC-43D3-9AA5-3F1016EC80AA}" destId="{BF82A8EE-EDFC-41C8-8C05-6B0CCD6E49AB}" srcOrd="0" destOrd="0" presId="urn:microsoft.com/office/officeart/2018/2/layout/IconLabelList"/>
    <dgm:cxn modelId="{A6F46318-52F0-4ED9-9241-3B7640BB1322}" type="presOf" srcId="{39D41FFF-E9CA-45A6-99B1-BA214EF922D0}" destId="{5CCE26A1-787E-4000-B5D8-BD8C07C39CCE}" srcOrd="0" destOrd="0" presId="urn:microsoft.com/office/officeart/2018/2/layout/IconLabelList"/>
    <dgm:cxn modelId="{52B1271C-2A81-4CF1-AD0C-330859DB8C59}" srcId="{F62D4B03-9869-4173-8E51-A92104492D95}" destId="{F029030B-C60E-4F33-8AED-04FD10C5DC02}" srcOrd="6" destOrd="0" parTransId="{DDE5C5AA-344D-4608-84C1-642BA6996CA5}" sibTransId="{99B2CA9A-E642-48F5-933F-E3C656D2848C}"/>
    <dgm:cxn modelId="{29AD4F1F-64AA-43BC-A62A-4B5FEB562387}" type="presOf" srcId="{904CD124-85DA-4BA7-B967-97B046AFA34E}" destId="{72C8ACD3-C0D5-4B93-B999-3EBDACC98792}" srcOrd="0" destOrd="0" presId="urn:microsoft.com/office/officeart/2018/2/layout/IconLabelList"/>
    <dgm:cxn modelId="{44E5B71F-BE1B-4FC6-97D0-DDDD7A153E97}" srcId="{F62D4B03-9869-4173-8E51-A92104492D95}" destId="{55734DB9-59FC-43D3-9AA5-3F1016EC80AA}" srcOrd="2" destOrd="0" parTransId="{561BD07B-201F-4130-B57F-A3F9337517EE}" sibTransId="{EC031BB6-6540-4865-B03A-DE12481AE1B3}"/>
    <dgm:cxn modelId="{FAFFF42F-B9BB-4EEE-B5FB-6D23D2029027}" srcId="{F62D4B03-9869-4173-8E51-A92104492D95}" destId="{D7C28579-39DC-4909-9860-6590C75F81C6}" srcOrd="7" destOrd="0" parTransId="{DD99471B-717E-4D00-92BA-B9F715764B8D}" sibTransId="{495A0657-7BA2-4222-8608-EDEE01FB24FE}"/>
    <dgm:cxn modelId="{18AF5955-62D8-4235-8700-4C441A97470D}" type="presOf" srcId="{D41C8942-C40F-4074-81B4-B5CF5432CD3E}" destId="{F5F0E1EC-CA49-440B-AAEA-E7AF8B1BA402}" srcOrd="0" destOrd="0" presId="urn:microsoft.com/office/officeart/2018/2/layout/IconLabelList"/>
    <dgm:cxn modelId="{7341C275-D4BC-440A-A429-4183C13066AD}" srcId="{F62D4B03-9869-4173-8E51-A92104492D95}" destId="{D41C8942-C40F-4074-81B4-B5CF5432CD3E}" srcOrd="1" destOrd="0" parTransId="{2E5F216D-F64A-43FD-A00F-1E0599A4979B}" sibTransId="{5F8E3ECF-1D40-42D6-9B7D-8008A787FD3C}"/>
    <dgm:cxn modelId="{3909C8BB-1D13-47EE-A864-0205421529E9}" srcId="{F62D4B03-9869-4173-8E51-A92104492D95}" destId="{7C4A599F-4124-4DB4-8C21-948F2071A164}" srcOrd="5" destOrd="0" parTransId="{C938E24D-58A7-4237-BA95-B35BA47D8DE8}" sibTransId="{53B0C4AB-8157-4830-9B5E-84DF352A0458}"/>
    <dgm:cxn modelId="{C686BABD-E296-4C86-BD28-EE34B5F27D45}" srcId="{F62D4B03-9869-4173-8E51-A92104492D95}" destId="{0976DEFD-21DC-4D2C-A303-BBBA6EF2F6D0}" srcOrd="0" destOrd="0" parTransId="{9C2FBC8B-0B11-4EE4-86F3-DDBDA777A622}" sibTransId="{C11AC6B6-8733-4815-844B-2ACBDF25BAA4}"/>
    <dgm:cxn modelId="{506E1BC9-DCBB-4E2A-B484-709528153160}" type="presOf" srcId="{0976DEFD-21DC-4D2C-A303-BBBA6EF2F6D0}" destId="{3420530A-7A41-4224-B79F-E1E5AA4438F3}" srcOrd="0" destOrd="0" presId="urn:microsoft.com/office/officeart/2018/2/layout/IconLabelList"/>
    <dgm:cxn modelId="{7DF629CA-7086-4CA9-8728-115A8DA99752}" type="presOf" srcId="{F62D4B03-9869-4173-8E51-A92104492D95}" destId="{2C1572F5-AC2C-42CF-88DF-168482F52988}" srcOrd="0" destOrd="0" presId="urn:microsoft.com/office/officeart/2018/2/layout/IconLabelList"/>
    <dgm:cxn modelId="{9CC1E1CF-6702-47EC-9602-8F126F85B749}" srcId="{F62D4B03-9869-4173-8E51-A92104492D95}" destId="{904CD124-85DA-4BA7-B967-97B046AFA34E}" srcOrd="3" destOrd="0" parTransId="{A1FC27DE-0C17-4653-810D-EC5625F64B56}" sibTransId="{5EEA453D-6F44-4D5A-822E-25A73F27CBDC}"/>
    <dgm:cxn modelId="{572F6ED8-F174-47DF-9141-DD1C2DF3A3DA}" srcId="{F62D4B03-9869-4173-8E51-A92104492D95}" destId="{39D41FFF-E9CA-45A6-99B1-BA214EF922D0}" srcOrd="4" destOrd="0" parTransId="{2051DECB-40C7-48DB-92B5-ACC6082DD8BF}" sibTransId="{355D6DA7-A47E-4378-8F3F-BF7CFBA0D003}"/>
    <dgm:cxn modelId="{7425C8DE-48A7-41EC-A739-0138621FCEF2}" type="presOf" srcId="{7C4A599F-4124-4DB4-8C21-948F2071A164}" destId="{2D1FF83C-BBAE-4F13-B657-5DBC72CAE52F}" srcOrd="0" destOrd="0" presId="urn:microsoft.com/office/officeart/2018/2/layout/IconLabelList"/>
    <dgm:cxn modelId="{412442E4-1201-43F9-80C3-36773136B19D}" type="presOf" srcId="{F029030B-C60E-4F33-8AED-04FD10C5DC02}" destId="{18FE6103-C814-4318-9668-0DB07BCFA21E}" srcOrd="0" destOrd="0" presId="urn:microsoft.com/office/officeart/2018/2/layout/IconLabelList"/>
    <dgm:cxn modelId="{6B3F0DEB-D0EA-41EB-B9AE-08B2F21138D1}" type="presOf" srcId="{D7C28579-39DC-4909-9860-6590C75F81C6}" destId="{B1113F27-CD96-4DFF-AEC0-2C59B7833ABE}" srcOrd="0" destOrd="0" presId="urn:microsoft.com/office/officeart/2018/2/layout/IconLabelList"/>
    <dgm:cxn modelId="{CE534393-DB19-4635-ADA6-BA0B675C59DD}" type="presParOf" srcId="{2C1572F5-AC2C-42CF-88DF-168482F52988}" destId="{2620D6C2-0523-4F86-A1F9-4132B0DFF202}" srcOrd="0" destOrd="0" presId="urn:microsoft.com/office/officeart/2018/2/layout/IconLabelList"/>
    <dgm:cxn modelId="{A8D24856-868A-41C0-994B-42AA75FC10FA}" type="presParOf" srcId="{2620D6C2-0523-4F86-A1F9-4132B0DFF202}" destId="{3EB62AB8-4BE8-4F0A-B126-214CAA70AA2B}" srcOrd="0" destOrd="0" presId="urn:microsoft.com/office/officeart/2018/2/layout/IconLabelList"/>
    <dgm:cxn modelId="{EAE1D018-9496-4E52-B24E-784F3F802DD8}" type="presParOf" srcId="{2620D6C2-0523-4F86-A1F9-4132B0DFF202}" destId="{08119999-8F84-486C-93DA-2F928B625B55}" srcOrd="1" destOrd="0" presId="urn:microsoft.com/office/officeart/2018/2/layout/IconLabelList"/>
    <dgm:cxn modelId="{278A4E7D-8C0A-4996-82D9-4C5D4A169BDC}" type="presParOf" srcId="{2620D6C2-0523-4F86-A1F9-4132B0DFF202}" destId="{3420530A-7A41-4224-B79F-E1E5AA4438F3}" srcOrd="2" destOrd="0" presId="urn:microsoft.com/office/officeart/2018/2/layout/IconLabelList"/>
    <dgm:cxn modelId="{6D37662F-9DDA-484C-B7D5-55197D82C18E}" type="presParOf" srcId="{2C1572F5-AC2C-42CF-88DF-168482F52988}" destId="{43045E49-499D-4523-9687-4A4E866162B6}" srcOrd="1" destOrd="0" presId="urn:microsoft.com/office/officeart/2018/2/layout/IconLabelList"/>
    <dgm:cxn modelId="{024054D6-BD74-4345-8C08-2F309A291AC8}" type="presParOf" srcId="{2C1572F5-AC2C-42CF-88DF-168482F52988}" destId="{98E9C6E3-6229-4BD4-A046-B68A31AE4784}" srcOrd="2" destOrd="0" presId="urn:microsoft.com/office/officeart/2018/2/layout/IconLabelList"/>
    <dgm:cxn modelId="{B77C34F4-55E5-43F0-B814-DB20C98CC0E9}" type="presParOf" srcId="{98E9C6E3-6229-4BD4-A046-B68A31AE4784}" destId="{F5AE59D8-DCEF-4475-B6CC-A352D0AAF4C3}" srcOrd="0" destOrd="0" presId="urn:microsoft.com/office/officeart/2018/2/layout/IconLabelList"/>
    <dgm:cxn modelId="{760D3579-2915-49E7-84C2-8795D2C1B2F6}" type="presParOf" srcId="{98E9C6E3-6229-4BD4-A046-B68A31AE4784}" destId="{C20C05A1-0F7E-426D-8793-FB111DCC3CB0}" srcOrd="1" destOrd="0" presId="urn:microsoft.com/office/officeart/2018/2/layout/IconLabelList"/>
    <dgm:cxn modelId="{F8230D95-D35D-4C5C-A5E5-9AC99B59AAE8}" type="presParOf" srcId="{98E9C6E3-6229-4BD4-A046-B68A31AE4784}" destId="{F5F0E1EC-CA49-440B-AAEA-E7AF8B1BA402}" srcOrd="2" destOrd="0" presId="urn:microsoft.com/office/officeart/2018/2/layout/IconLabelList"/>
    <dgm:cxn modelId="{608031FC-9416-42AF-9E10-70774AFC1C01}" type="presParOf" srcId="{2C1572F5-AC2C-42CF-88DF-168482F52988}" destId="{2B9F6A74-4294-40CB-B6AB-CAECBF11D80A}" srcOrd="3" destOrd="0" presId="urn:microsoft.com/office/officeart/2018/2/layout/IconLabelList"/>
    <dgm:cxn modelId="{E55BDF7D-6B81-4C57-A27E-D1EE2C521C58}" type="presParOf" srcId="{2C1572F5-AC2C-42CF-88DF-168482F52988}" destId="{E7A98C52-ED46-4027-81B4-6488A7FD6153}" srcOrd="4" destOrd="0" presId="urn:microsoft.com/office/officeart/2018/2/layout/IconLabelList"/>
    <dgm:cxn modelId="{45C58DD5-4222-4061-9F93-7F678C7A534C}" type="presParOf" srcId="{E7A98C52-ED46-4027-81B4-6488A7FD6153}" destId="{30CCAD01-576C-4FC1-A004-3D6161B21829}" srcOrd="0" destOrd="0" presId="urn:microsoft.com/office/officeart/2018/2/layout/IconLabelList"/>
    <dgm:cxn modelId="{2151FEAD-90DD-45FB-9088-CE1DDF3D6FE0}" type="presParOf" srcId="{E7A98C52-ED46-4027-81B4-6488A7FD6153}" destId="{01CD88EE-BD14-4754-A6FE-A80CA67EFB1B}" srcOrd="1" destOrd="0" presId="urn:microsoft.com/office/officeart/2018/2/layout/IconLabelList"/>
    <dgm:cxn modelId="{24BEE133-C8BE-47EA-9672-3ED5474CD8B9}" type="presParOf" srcId="{E7A98C52-ED46-4027-81B4-6488A7FD6153}" destId="{BF82A8EE-EDFC-41C8-8C05-6B0CCD6E49AB}" srcOrd="2" destOrd="0" presId="urn:microsoft.com/office/officeart/2018/2/layout/IconLabelList"/>
    <dgm:cxn modelId="{FD180B2B-1E8D-40DC-9CA2-D871FDF146F1}" type="presParOf" srcId="{2C1572F5-AC2C-42CF-88DF-168482F52988}" destId="{1D009B59-A226-4C86-BF79-D61FC3C01387}" srcOrd="5" destOrd="0" presId="urn:microsoft.com/office/officeart/2018/2/layout/IconLabelList"/>
    <dgm:cxn modelId="{6FCE9D31-55AB-4858-B671-5E4FAAD400DA}" type="presParOf" srcId="{2C1572F5-AC2C-42CF-88DF-168482F52988}" destId="{10DD0C89-0000-46D9-BE3D-1A2C1AC3C9A4}" srcOrd="6" destOrd="0" presId="urn:microsoft.com/office/officeart/2018/2/layout/IconLabelList"/>
    <dgm:cxn modelId="{F6C44449-DA6A-45E5-B5BD-1AD8A6888CBA}" type="presParOf" srcId="{10DD0C89-0000-46D9-BE3D-1A2C1AC3C9A4}" destId="{0C3160E5-5552-4344-8247-DB00015DD2A2}" srcOrd="0" destOrd="0" presId="urn:microsoft.com/office/officeart/2018/2/layout/IconLabelList"/>
    <dgm:cxn modelId="{E3101A34-C55F-4C75-B477-EDC8FC01F35C}" type="presParOf" srcId="{10DD0C89-0000-46D9-BE3D-1A2C1AC3C9A4}" destId="{666E107A-AEC8-40F7-8ECD-BCF076BF9849}" srcOrd="1" destOrd="0" presId="urn:microsoft.com/office/officeart/2018/2/layout/IconLabelList"/>
    <dgm:cxn modelId="{0515A743-81A0-40BC-829A-120AE4E4A9CD}" type="presParOf" srcId="{10DD0C89-0000-46D9-BE3D-1A2C1AC3C9A4}" destId="{72C8ACD3-C0D5-4B93-B999-3EBDACC98792}" srcOrd="2" destOrd="0" presId="urn:microsoft.com/office/officeart/2018/2/layout/IconLabelList"/>
    <dgm:cxn modelId="{40D69D34-98FF-4B96-93E7-FEA473805E76}" type="presParOf" srcId="{2C1572F5-AC2C-42CF-88DF-168482F52988}" destId="{111BF3E9-170D-4F5E-AD23-58FE51CB1D78}" srcOrd="7" destOrd="0" presId="urn:microsoft.com/office/officeart/2018/2/layout/IconLabelList"/>
    <dgm:cxn modelId="{CB8EFB4A-F43A-4BFF-A487-4AE6F2DA31E2}" type="presParOf" srcId="{2C1572F5-AC2C-42CF-88DF-168482F52988}" destId="{44516CD8-3C27-4A58-80BE-F72534E4D4D0}" srcOrd="8" destOrd="0" presId="urn:microsoft.com/office/officeart/2018/2/layout/IconLabelList"/>
    <dgm:cxn modelId="{AE417E35-05AF-4C75-B281-19452B8106FA}" type="presParOf" srcId="{44516CD8-3C27-4A58-80BE-F72534E4D4D0}" destId="{951378CF-D818-41B7-9B0F-3FDDE8BE1598}" srcOrd="0" destOrd="0" presId="urn:microsoft.com/office/officeart/2018/2/layout/IconLabelList"/>
    <dgm:cxn modelId="{2B63CF6B-816D-4499-9F6F-263F2B16954C}" type="presParOf" srcId="{44516CD8-3C27-4A58-80BE-F72534E4D4D0}" destId="{7E6604AC-D01A-4E8C-BB63-A7C22EDEF399}" srcOrd="1" destOrd="0" presId="urn:microsoft.com/office/officeart/2018/2/layout/IconLabelList"/>
    <dgm:cxn modelId="{E16A0D33-9236-488B-B4B4-D1B39F478FE8}" type="presParOf" srcId="{44516CD8-3C27-4A58-80BE-F72534E4D4D0}" destId="{5CCE26A1-787E-4000-B5D8-BD8C07C39CCE}" srcOrd="2" destOrd="0" presId="urn:microsoft.com/office/officeart/2018/2/layout/IconLabelList"/>
    <dgm:cxn modelId="{D5738D49-2DB4-414E-AE8B-513A5BCF844A}" type="presParOf" srcId="{2C1572F5-AC2C-42CF-88DF-168482F52988}" destId="{6D78A1A1-6959-44F4-8A63-596392D2C887}" srcOrd="9" destOrd="0" presId="urn:microsoft.com/office/officeart/2018/2/layout/IconLabelList"/>
    <dgm:cxn modelId="{361EDE80-5469-4CC4-88A6-E38ECDB9E958}" type="presParOf" srcId="{2C1572F5-AC2C-42CF-88DF-168482F52988}" destId="{FA1BB03A-07C8-4C56-8F24-7264178B852A}" srcOrd="10" destOrd="0" presId="urn:microsoft.com/office/officeart/2018/2/layout/IconLabelList"/>
    <dgm:cxn modelId="{550869CE-F795-4444-9FC9-078A5EED399D}" type="presParOf" srcId="{FA1BB03A-07C8-4C56-8F24-7264178B852A}" destId="{CD97F932-FD04-4FFA-915C-2690A23CC968}" srcOrd="0" destOrd="0" presId="urn:microsoft.com/office/officeart/2018/2/layout/IconLabelList"/>
    <dgm:cxn modelId="{DC81543E-346F-4C8A-A085-8E7DE80CF15C}" type="presParOf" srcId="{FA1BB03A-07C8-4C56-8F24-7264178B852A}" destId="{0ABDC05E-3026-4535-A66F-E42857BA1D23}" srcOrd="1" destOrd="0" presId="urn:microsoft.com/office/officeart/2018/2/layout/IconLabelList"/>
    <dgm:cxn modelId="{C6FC5172-F7EE-4E34-B39A-C0A60893A109}" type="presParOf" srcId="{FA1BB03A-07C8-4C56-8F24-7264178B852A}" destId="{2D1FF83C-BBAE-4F13-B657-5DBC72CAE52F}" srcOrd="2" destOrd="0" presId="urn:microsoft.com/office/officeart/2018/2/layout/IconLabelList"/>
    <dgm:cxn modelId="{BB9FEE7F-6EFF-44F0-BBA6-FBD5929C5FD9}" type="presParOf" srcId="{2C1572F5-AC2C-42CF-88DF-168482F52988}" destId="{DA337A54-7B4B-4FBD-B37A-C7586278FE97}" srcOrd="11" destOrd="0" presId="urn:microsoft.com/office/officeart/2018/2/layout/IconLabelList"/>
    <dgm:cxn modelId="{C3E468E1-16C2-464E-BE30-255082C94FA9}" type="presParOf" srcId="{2C1572F5-AC2C-42CF-88DF-168482F52988}" destId="{FFE2278C-6DEC-44DA-8DE0-9A9FD1E73C34}" srcOrd="12" destOrd="0" presId="urn:microsoft.com/office/officeart/2018/2/layout/IconLabelList"/>
    <dgm:cxn modelId="{07836A54-02C9-460E-BABC-B5BA5C585F21}" type="presParOf" srcId="{FFE2278C-6DEC-44DA-8DE0-9A9FD1E73C34}" destId="{444F4144-0F59-4BD9-A35D-DDC722920436}" srcOrd="0" destOrd="0" presId="urn:microsoft.com/office/officeart/2018/2/layout/IconLabelList"/>
    <dgm:cxn modelId="{D969B505-8175-4399-9060-AF4414897553}" type="presParOf" srcId="{FFE2278C-6DEC-44DA-8DE0-9A9FD1E73C34}" destId="{6D4C36D0-7368-48D1-A040-8067E2E267C1}" srcOrd="1" destOrd="0" presId="urn:microsoft.com/office/officeart/2018/2/layout/IconLabelList"/>
    <dgm:cxn modelId="{D59C1719-FE67-425E-AE2F-A1C384F0D896}" type="presParOf" srcId="{FFE2278C-6DEC-44DA-8DE0-9A9FD1E73C34}" destId="{18FE6103-C814-4318-9668-0DB07BCFA21E}" srcOrd="2" destOrd="0" presId="urn:microsoft.com/office/officeart/2018/2/layout/IconLabelList"/>
    <dgm:cxn modelId="{946A3315-F854-4DC2-9EC1-F1E6F070457C}" type="presParOf" srcId="{2C1572F5-AC2C-42CF-88DF-168482F52988}" destId="{1E21E954-9C34-4534-A9A5-72F4D7693891}" srcOrd="13" destOrd="0" presId="urn:microsoft.com/office/officeart/2018/2/layout/IconLabelList"/>
    <dgm:cxn modelId="{00D78552-64EF-4D9E-AFDC-AA9ED8FB5018}" type="presParOf" srcId="{2C1572F5-AC2C-42CF-88DF-168482F52988}" destId="{AC049F60-9415-410F-A9E6-81A2712EED69}" srcOrd="14" destOrd="0" presId="urn:microsoft.com/office/officeart/2018/2/layout/IconLabelList"/>
    <dgm:cxn modelId="{B2DC0F33-BDDF-4E31-983E-6880E41EE0DA}" type="presParOf" srcId="{AC049F60-9415-410F-A9E6-81A2712EED69}" destId="{927AA65C-E7BD-46BE-8718-6F3030CBD56F}" srcOrd="0" destOrd="0" presId="urn:microsoft.com/office/officeart/2018/2/layout/IconLabelList"/>
    <dgm:cxn modelId="{10AFD0EE-BFA1-4A23-9382-714F102060C0}" type="presParOf" srcId="{AC049F60-9415-410F-A9E6-81A2712EED69}" destId="{273B7219-B951-4897-BE66-449D6449E6E7}" srcOrd="1" destOrd="0" presId="urn:microsoft.com/office/officeart/2018/2/layout/IconLabelList"/>
    <dgm:cxn modelId="{8991FE0D-9DF2-4EB5-A1E4-9DA8E6010FF9}" type="presParOf" srcId="{AC049F60-9415-410F-A9E6-81A2712EED69}" destId="{B1113F27-CD96-4DFF-AEC0-2C59B7833A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9EDF3-F477-4468-B9D9-66A39832D5BE}">
      <dsp:nvSpPr>
        <dsp:cNvPr id="0" name=""/>
        <dsp:cNvSpPr/>
      </dsp:nvSpPr>
      <dsp:spPr>
        <a:xfrm>
          <a:off x="641250" y="1285"/>
          <a:ext cx="598893" cy="5988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0F5B4-4DF8-43C7-A51A-6ABE90009843}">
      <dsp:nvSpPr>
        <dsp:cNvPr id="0" name=""/>
        <dsp:cNvSpPr/>
      </dsp:nvSpPr>
      <dsp:spPr>
        <a:xfrm>
          <a:off x="767017" y="127053"/>
          <a:ext cx="347358" cy="3473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42646-7055-40FE-970C-1E9EEA506F76}">
      <dsp:nvSpPr>
        <dsp:cNvPr id="0" name=""/>
        <dsp:cNvSpPr/>
      </dsp:nvSpPr>
      <dsp:spPr>
        <a:xfrm>
          <a:off x="1368478" y="1285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u="sng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Innovative technologies</a:t>
          </a:r>
          <a:endParaRPr lang="en-US" sz="2100" i="0" u="sng" kern="1200" dirty="0">
            <a:solidFill>
              <a:srgbClr val="006654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68478" y="1285"/>
        <a:ext cx="1411678" cy="598893"/>
      </dsp:txXfrm>
    </dsp:sp>
    <dsp:sp modelId="{27479420-5E2F-492A-BECA-AF96604808D0}">
      <dsp:nvSpPr>
        <dsp:cNvPr id="0" name=""/>
        <dsp:cNvSpPr/>
      </dsp:nvSpPr>
      <dsp:spPr>
        <a:xfrm>
          <a:off x="3026130" y="1285"/>
          <a:ext cx="598893" cy="5988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3130-A785-458F-8EDC-38E3DC6F76FE}">
      <dsp:nvSpPr>
        <dsp:cNvPr id="0" name=""/>
        <dsp:cNvSpPr/>
      </dsp:nvSpPr>
      <dsp:spPr>
        <a:xfrm>
          <a:off x="3151898" y="127053"/>
          <a:ext cx="347358" cy="3473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8A3A1-DE49-436E-AA68-1A478DAA026F}">
      <dsp:nvSpPr>
        <dsp:cNvPr id="0" name=""/>
        <dsp:cNvSpPr/>
      </dsp:nvSpPr>
      <dsp:spPr>
        <a:xfrm>
          <a:off x="3753358" y="1285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Big data</a:t>
          </a:r>
        </a:p>
      </dsp:txBody>
      <dsp:txXfrm>
        <a:off x="3753358" y="1285"/>
        <a:ext cx="1411678" cy="598893"/>
      </dsp:txXfrm>
    </dsp:sp>
    <dsp:sp modelId="{C1EBD42F-8C9E-42AF-8498-FE412D5BFA0D}">
      <dsp:nvSpPr>
        <dsp:cNvPr id="0" name=""/>
        <dsp:cNvSpPr/>
      </dsp:nvSpPr>
      <dsp:spPr>
        <a:xfrm>
          <a:off x="641250" y="1415774"/>
          <a:ext cx="598893" cy="5988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FEA70-73D1-421E-8DA7-E9EA2F26EBD1}">
      <dsp:nvSpPr>
        <dsp:cNvPr id="0" name=""/>
        <dsp:cNvSpPr/>
      </dsp:nvSpPr>
      <dsp:spPr>
        <a:xfrm>
          <a:off x="767017" y="1541542"/>
          <a:ext cx="347358" cy="3473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70F6A-E76B-491E-91FE-F13C3272C787}">
      <dsp:nvSpPr>
        <dsp:cNvPr id="0" name=""/>
        <dsp:cNvSpPr/>
      </dsp:nvSpPr>
      <dsp:spPr>
        <a:xfrm>
          <a:off x="1368478" y="1415774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Sensors</a:t>
          </a:r>
        </a:p>
      </dsp:txBody>
      <dsp:txXfrm>
        <a:off x="1368478" y="1415774"/>
        <a:ext cx="1411678" cy="598893"/>
      </dsp:txXfrm>
    </dsp:sp>
    <dsp:sp modelId="{23252DB0-7152-4E61-BB60-778900264EF1}">
      <dsp:nvSpPr>
        <dsp:cNvPr id="0" name=""/>
        <dsp:cNvSpPr/>
      </dsp:nvSpPr>
      <dsp:spPr>
        <a:xfrm>
          <a:off x="3026130" y="1415774"/>
          <a:ext cx="598893" cy="59889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765D7-2139-46F9-833C-FE17A562936F}">
      <dsp:nvSpPr>
        <dsp:cNvPr id="0" name=""/>
        <dsp:cNvSpPr/>
      </dsp:nvSpPr>
      <dsp:spPr>
        <a:xfrm>
          <a:off x="3151898" y="1541542"/>
          <a:ext cx="347358" cy="3473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AB52B-FE59-4A53-8EEA-0674EF2BE8C1}">
      <dsp:nvSpPr>
        <dsp:cNvPr id="0" name=""/>
        <dsp:cNvSpPr/>
      </dsp:nvSpPr>
      <dsp:spPr>
        <a:xfrm>
          <a:off x="3753358" y="1415774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Blockchain</a:t>
          </a:r>
        </a:p>
      </dsp:txBody>
      <dsp:txXfrm>
        <a:off x="3753358" y="1415774"/>
        <a:ext cx="1411678" cy="598893"/>
      </dsp:txXfrm>
    </dsp:sp>
    <dsp:sp modelId="{262CD008-B323-4726-896F-7B940D6B4D1F}">
      <dsp:nvSpPr>
        <dsp:cNvPr id="0" name=""/>
        <dsp:cNvSpPr/>
      </dsp:nvSpPr>
      <dsp:spPr>
        <a:xfrm>
          <a:off x="641250" y="2830263"/>
          <a:ext cx="598893" cy="59889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672FF-59D4-4902-9465-BA67BDC94E98}">
      <dsp:nvSpPr>
        <dsp:cNvPr id="0" name=""/>
        <dsp:cNvSpPr/>
      </dsp:nvSpPr>
      <dsp:spPr>
        <a:xfrm>
          <a:off x="767017" y="2956031"/>
          <a:ext cx="347358" cy="3473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326F0-9D04-45CE-852B-148091B324B4}">
      <dsp:nvSpPr>
        <dsp:cNvPr id="0" name=""/>
        <dsp:cNvSpPr/>
      </dsp:nvSpPr>
      <dsp:spPr>
        <a:xfrm>
          <a:off x="1368478" y="2830263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Artificial Intelligence</a:t>
          </a:r>
        </a:p>
      </dsp:txBody>
      <dsp:txXfrm>
        <a:off x="1368478" y="2830263"/>
        <a:ext cx="1411678" cy="598893"/>
      </dsp:txXfrm>
    </dsp:sp>
    <dsp:sp modelId="{DF7F36D8-AE82-48C6-A1BF-70047FDAD5C6}">
      <dsp:nvSpPr>
        <dsp:cNvPr id="0" name=""/>
        <dsp:cNvSpPr/>
      </dsp:nvSpPr>
      <dsp:spPr>
        <a:xfrm>
          <a:off x="3026130" y="2830263"/>
          <a:ext cx="598893" cy="59889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7B560-483A-4B7C-AB81-0D6E828A391D}">
      <dsp:nvSpPr>
        <dsp:cNvPr id="0" name=""/>
        <dsp:cNvSpPr/>
      </dsp:nvSpPr>
      <dsp:spPr>
        <a:xfrm>
          <a:off x="3151898" y="2956031"/>
          <a:ext cx="347358" cy="3473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B9C53-7C2B-4919-A3F3-4BB8ADA02E49}">
      <dsp:nvSpPr>
        <dsp:cNvPr id="0" name=""/>
        <dsp:cNvSpPr/>
      </dsp:nvSpPr>
      <dsp:spPr>
        <a:xfrm>
          <a:off x="3753358" y="2830263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Machine learning</a:t>
          </a:r>
        </a:p>
      </dsp:txBody>
      <dsp:txXfrm>
        <a:off x="3753358" y="2830263"/>
        <a:ext cx="1411678" cy="598893"/>
      </dsp:txXfrm>
    </dsp:sp>
    <dsp:sp modelId="{358E0093-8DF3-4D1A-9353-21638C37C412}">
      <dsp:nvSpPr>
        <dsp:cNvPr id="0" name=""/>
        <dsp:cNvSpPr/>
      </dsp:nvSpPr>
      <dsp:spPr>
        <a:xfrm>
          <a:off x="641250" y="4244752"/>
          <a:ext cx="598893" cy="5988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15295-2B63-49F5-96DF-B60A31CD0C51}">
      <dsp:nvSpPr>
        <dsp:cNvPr id="0" name=""/>
        <dsp:cNvSpPr/>
      </dsp:nvSpPr>
      <dsp:spPr>
        <a:xfrm>
          <a:off x="767017" y="4370520"/>
          <a:ext cx="347358" cy="34735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5F0A0-3213-47DD-A46C-7ECD4D7A96D3}">
      <dsp:nvSpPr>
        <dsp:cNvPr id="0" name=""/>
        <dsp:cNvSpPr/>
      </dsp:nvSpPr>
      <dsp:spPr>
        <a:xfrm>
          <a:off x="1368478" y="4244752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Internet of Things</a:t>
          </a:r>
        </a:p>
      </dsp:txBody>
      <dsp:txXfrm>
        <a:off x="1368478" y="4244752"/>
        <a:ext cx="1411678" cy="598893"/>
      </dsp:txXfrm>
    </dsp:sp>
    <dsp:sp modelId="{80C91DDA-6B6D-40B2-9417-4E54C06989DF}">
      <dsp:nvSpPr>
        <dsp:cNvPr id="0" name=""/>
        <dsp:cNvSpPr/>
      </dsp:nvSpPr>
      <dsp:spPr>
        <a:xfrm>
          <a:off x="3026130" y="4244752"/>
          <a:ext cx="598893" cy="59889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E761C-5DD1-4AD4-BD1F-0314E9C583EA}">
      <dsp:nvSpPr>
        <dsp:cNvPr id="0" name=""/>
        <dsp:cNvSpPr/>
      </dsp:nvSpPr>
      <dsp:spPr>
        <a:xfrm>
          <a:off x="3151898" y="4370520"/>
          <a:ext cx="347358" cy="34735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CB3B5-CB13-40F3-9117-3AAC0131E2DC}">
      <dsp:nvSpPr>
        <dsp:cNvPr id="0" name=""/>
        <dsp:cNvSpPr/>
      </dsp:nvSpPr>
      <dsp:spPr>
        <a:xfrm>
          <a:off x="3753358" y="4244752"/>
          <a:ext cx="1411678" cy="598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Digital Twins</a:t>
          </a:r>
        </a:p>
      </dsp:txBody>
      <dsp:txXfrm>
        <a:off x="3753358" y="4244752"/>
        <a:ext cx="1411678" cy="598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F680-D0A9-4825-B36F-F5C506916C52}">
      <dsp:nvSpPr>
        <dsp:cNvPr id="0" name=""/>
        <dsp:cNvSpPr/>
      </dsp:nvSpPr>
      <dsp:spPr>
        <a:xfrm>
          <a:off x="0" y="603"/>
          <a:ext cx="5813225" cy="1411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CB86B-D394-45DA-AE73-6EA30A549993}">
      <dsp:nvSpPr>
        <dsp:cNvPr id="0" name=""/>
        <dsp:cNvSpPr/>
      </dsp:nvSpPr>
      <dsp:spPr>
        <a:xfrm>
          <a:off x="427025" y="318225"/>
          <a:ext cx="776410" cy="776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2847F-52FC-424D-B3B5-101C1D983F7A}">
      <dsp:nvSpPr>
        <dsp:cNvPr id="0" name=""/>
        <dsp:cNvSpPr/>
      </dsp:nvSpPr>
      <dsp:spPr>
        <a:xfrm>
          <a:off x="1630462" y="603"/>
          <a:ext cx="4182762" cy="1411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00" tIns="149400" rIns="149400" bIns="149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Ecological footprint</a:t>
          </a:r>
        </a:p>
      </dsp:txBody>
      <dsp:txXfrm>
        <a:off x="1630462" y="603"/>
        <a:ext cx="4182762" cy="1411656"/>
      </dsp:txXfrm>
    </dsp:sp>
    <dsp:sp modelId="{1DB6779E-F948-425C-B0EA-C9D7E2D5DAB6}">
      <dsp:nvSpPr>
        <dsp:cNvPr id="0" name=""/>
        <dsp:cNvSpPr/>
      </dsp:nvSpPr>
      <dsp:spPr>
        <a:xfrm>
          <a:off x="0" y="1765173"/>
          <a:ext cx="5813225" cy="1411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CA352-7510-4079-8DA8-4DEA50577BF9}">
      <dsp:nvSpPr>
        <dsp:cNvPr id="0" name=""/>
        <dsp:cNvSpPr/>
      </dsp:nvSpPr>
      <dsp:spPr>
        <a:xfrm>
          <a:off x="427025" y="2082796"/>
          <a:ext cx="776410" cy="776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A8F12-E088-4101-B0E6-AFB78E677862}">
      <dsp:nvSpPr>
        <dsp:cNvPr id="0" name=""/>
        <dsp:cNvSpPr/>
      </dsp:nvSpPr>
      <dsp:spPr>
        <a:xfrm>
          <a:off x="1630462" y="1765173"/>
          <a:ext cx="4182762" cy="1411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00" tIns="149400" rIns="149400" bIns="149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Rebound effects</a:t>
          </a:r>
        </a:p>
      </dsp:txBody>
      <dsp:txXfrm>
        <a:off x="1630462" y="1765173"/>
        <a:ext cx="4182762" cy="1411656"/>
      </dsp:txXfrm>
    </dsp:sp>
    <dsp:sp modelId="{D9D8ED2A-C808-45B6-8E05-48357F0D8735}">
      <dsp:nvSpPr>
        <dsp:cNvPr id="0" name=""/>
        <dsp:cNvSpPr/>
      </dsp:nvSpPr>
      <dsp:spPr>
        <a:xfrm>
          <a:off x="0" y="3529743"/>
          <a:ext cx="5813225" cy="14116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94CB9-A8FF-4874-8E71-06B01EEE613E}">
      <dsp:nvSpPr>
        <dsp:cNvPr id="0" name=""/>
        <dsp:cNvSpPr/>
      </dsp:nvSpPr>
      <dsp:spPr>
        <a:xfrm>
          <a:off x="427025" y="3847366"/>
          <a:ext cx="776410" cy="776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850A8-C605-4FC5-B942-C2A8C52A5BBD}">
      <dsp:nvSpPr>
        <dsp:cNvPr id="0" name=""/>
        <dsp:cNvSpPr/>
      </dsp:nvSpPr>
      <dsp:spPr>
        <a:xfrm>
          <a:off x="1630462" y="3529743"/>
          <a:ext cx="4182762" cy="1411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400" tIns="149400" rIns="149400" bIns="1494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Digital divide</a:t>
          </a:r>
        </a:p>
      </dsp:txBody>
      <dsp:txXfrm>
        <a:off x="1630462" y="3529743"/>
        <a:ext cx="4182762" cy="1411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DFEF3-985D-4099-ACEC-A330DA81395F}">
      <dsp:nvSpPr>
        <dsp:cNvPr id="0" name=""/>
        <dsp:cNvSpPr/>
      </dsp:nvSpPr>
      <dsp:spPr>
        <a:xfrm>
          <a:off x="400765" y="653610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E82D9-AE39-4064-8575-58B267BB4065}">
      <dsp:nvSpPr>
        <dsp:cNvPr id="0" name=""/>
        <dsp:cNvSpPr/>
      </dsp:nvSpPr>
      <dsp:spPr>
        <a:xfrm>
          <a:off x="649390" y="902236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42D75-7B25-4A62-9557-4B1C545974C8}">
      <dsp:nvSpPr>
        <dsp:cNvPr id="0" name=""/>
        <dsp:cNvSpPr/>
      </dsp:nvSpPr>
      <dsp:spPr>
        <a:xfrm>
          <a:off x="27828" y="2183611"/>
          <a:ext cx="19125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Part of our strategy</a:t>
          </a:r>
        </a:p>
      </dsp:txBody>
      <dsp:txXfrm>
        <a:off x="27828" y="2183611"/>
        <a:ext cx="1912500" cy="855000"/>
      </dsp:txXfrm>
    </dsp:sp>
    <dsp:sp modelId="{129BA9AD-655D-45E1-BC0A-38276C396A71}">
      <dsp:nvSpPr>
        <dsp:cNvPr id="0" name=""/>
        <dsp:cNvSpPr/>
      </dsp:nvSpPr>
      <dsp:spPr>
        <a:xfrm>
          <a:off x="2647953" y="653610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9AC3D-7A77-4BCD-9C9B-3B40149CDF06}">
      <dsp:nvSpPr>
        <dsp:cNvPr id="0" name=""/>
        <dsp:cNvSpPr/>
      </dsp:nvSpPr>
      <dsp:spPr>
        <a:xfrm>
          <a:off x="2896578" y="902236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63CCE-C365-4BC1-8743-814A5D71EB04}">
      <dsp:nvSpPr>
        <dsp:cNvPr id="0" name=""/>
        <dsp:cNvSpPr/>
      </dsp:nvSpPr>
      <dsp:spPr>
        <a:xfrm>
          <a:off x="2275015" y="2183611"/>
          <a:ext cx="19125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Path to innovate and grow</a:t>
          </a:r>
        </a:p>
      </dsp:txBody>
      <dsp:txXfrm>
        <a:off x="2275015" y="2183611"/>
        <a:ext cx="1912500" cy="855000"/>
      </dsp:txXfrm>
    </dsp:sp>
    <dsp:sp modelId="{A2039C42-38AF-4EE6-BE17-00FF4CC3A554}">
      <dsp:nvSpPr>
        <dsp:cNvPr id="0" name=""/>
        <dsp:cNvSpPr/>
      </dsp:nvSpPr>
      <dsp:spPr>
        <a:xfrm>
          <a:off x="4895141" y="653610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4105-DCF4-4BA7-8C3A-EDB07452DD0A}">
      <dsp:nvSpPr>
        <dsp:cNvPr id="0" name=""/>
        <dsp:cNvSpPr/>
      </dsp:nvSpPr>
      <dsp:spPr>
        <a:xfrm>
          <a:off x="5143766" y="902236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7E6B5-1479-4905-9467-CC4F3F6903DC}">
      <dsp:nvSpPr>
        <dsp:cNvPr id="0" name=""/>
        <dsp:cNvSpPr/>
      </dsp:nvSpPr>
      <dsp:spPr>
        <a:xfrm>
          <a:off x="4522203" y="2183611"/>
          <a:ext cx="191250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rPr>
            <a:t>Framework for activities</a:t>
          </a:r>
        </a:p>
      </dsp:txBody>
      <dsp:txXfrm>
        <a:off x="4522203" y="2183611"/>
        <a:ext cx="1912500" cy="85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62AB8-4BE8-4F0A-B126-214CAA70AA2B}">
      <dsp:nvSpPr>
        <dsp:cNvPr id="0" name=""/>
        <dsp:cNvSpPr/>
      </dsp:nvSpPr>
      <dsp:spPr>
        <a:xfrm>
          <a:off x="612804" y="1186386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0530A-7A41-4224-B79F-E1E5AA4438F3}">
      <dsp:nvSpPr>
        <dsp:cNvPr id="0" name=""/>
        <dsp:cNvSpPr/>
      </dsp:nvSpPr>
      <dsp:spPr>
        <a:xfrm>
          <a:off x="13635" y="2067222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 dirty="0">
              <a:solidFill>
                <a:srgbClr val="006654"/>
              </a:solidFill>
              <a:latin typeface="+mn-lt"/>
            </a:rPr>
            <a:t>Create and share knowledge</a:t>
          </a:r>
        </a:p>
      </dsp:txBody>
      <dsp:txXfrm>
        <a:off x="13635" y="2067222"/>
        <a:ext cx="1800000" cy="742500"/>
      </dsp:txXfrm>
    </dsp:sp>
    <dsp:sp modelId="{F5AE59D8-DCEF-4475-B6CC-A352D0AAF4C3}">
      <dsp:nvSpPr>
        <dsp:cNvPr id="0" name=""/>
        <dsp:cNvSpPr/>
      </dsp:nvSpPr>
      <dsp:spPr>
        <a:xfrm>
          <a:off x="2704654" y="1209536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0E1EC-CA49-440B-AAEA-E7AF8B1BA402}">
      <dsp:nvSpPr>
        <dsp:cNvPr id="0" name=""/>
        <dsp:cNvSpPr/>
      </dsp:nvSpPr>
      <dsp:spPr>
        <a:xfrm>
          <a:off x="2186505" y="2031419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  <a:latin typeface="+mn-lt"/>
            </a:rPr>
            <a:t>De-</a:t>
          </a:r>
          <a:r>
            <a:rPr lang="en-US" sz="1600" b="1" kern="1200" dirty="0" err="1">
              <a:solidFill>
                <a:srgbClr val="006654"/>
              </a:solidFill>
              <a:latin typeface="+mn-lt"/>
            </a:rPr>
            <a:t>carbonisation</a:t>
          </a:r>
          <a:endParaRPr lang="en-US" sz="1600" b="1" kern="1200" dirty="0">
            <a:solidFill>
              <a:srgbClr val="006654"/>
            </a:solidFill>
            <a:latin typeface="+mn-lt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6654"/>
              </a:solidFill>
              <a:latin typeface="+mn-lt"/>
            </a:rPr>
            <a:t>potential in transport, energy, agriculture</a:t>
          </a:r>
        </a:p>
      </dsp:txBody>
      <dsp:txXfrm>
        <a:off x="2186505" y="2031419"/>
        <a:ext cx="1800000" cy="742500"/>
      </dsp:txXfrm>
    </dsp:sp>
    <dsp:sp modelId="{30CCAD01-576C-4FC1-A004-3D6161B21829}">
      <dsp:nvSpPr>
        <dsp:cNvPr id="0" name=""/>
        <dsp:cNvSpPr/>
      </dsp:nvSpPr>
      <dsp:spPr>
        <a:xfrm>
          <a:off x="4842804" y="107064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2A8EE-EDFC-41C8-8C05-6B0CCD6E49AB}">
      <dsp:nvSpPr>
        <dsp:cNvPr id="0" name=""/>
        <dsp:cNvSpPr/>
      </dsp:nvSpPr>
      <dsp:spPr>
        <a:xfrm>
          <a:off x="4396159" y="1935926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  <a:latin typeface="+mn-lt"/>
            </a:rPr>
            <a:t>Waste management</a:t>
          </a:r>
        </a:p>
      </dsp:txBody>
      <dsp:txXfrm>
        <a:off x="4396159" y="1935926"/>
        <a:ext cx="1800000" cy="742500"/>
      </dsp:txXfrm>
    </dsp:sp>
    <dsp:sp modelId="{0C3160E5-5552-4344-8247-DB00015DD2A2}">
      <dsp:nvSpPr>
        <dsp:cNvPr id="0" name=""/>
        <dsp:cNvSpPr/>
      </dsp:nvSpPr>
      <dsp:spPr>
        <a:xfrm>
          <a:off x="565492" y="293333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ACD3-C0D5-4B93-B999-3EBDACC98792}">
      <dsp:nvSpPr>
        <dsp:cNvPr id="0" name=""/>
        <dsp:cNvSpPr/>
      </dsp:nvSpPr>
      <dsp:spPr>
        <a:xfrm>
          <a:off x="112761" y="3815163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  <a:latin typeface="+mn-lt"/>
            </a:rPr>
            <a:t>AI and sensors for habitats monitoring</a:t>
          </a:r>
        </a:p>
      </dsp:txBody>
      <dsp:txXfrm>
        <a:off x="112761" y="3815163"/>
        <a:ext cx="1800000" cy="742500"/>
      </dsp:txXfrm>
    </dsp:sp>
    <dsp:sp modelId="{951378CF-D818-41B7-9B0F-3FDDE8BE1598}">
      <dsp:nvSpPr>
        <dsp:cNvPr id="0" name=""/>
        <dsp:cNvSpPr/>
      </dsp:nvSpPr>
      <dsp:spPr>
        <a:xfrm>
          <a:off x="2820403" y="293333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E26A1-787E-4000-B5D8-BD8C07C39CCE}">
      <dsp:nvSpPr>
        <dsp:cNvPr id="0" name=""/>
        <dsp:cNvSpPr/>
      </dsp:nvSpPr>
      <dsp:spPr>
        <a:xfrm>
          <a:off x="2336967" y="3815163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</a:rPr>
            <a:t>ML and forward- looking methods on water</a:t>
          </a:r>
        </a:p>
      </dsp:txBody>
      <dsp:txXfrm>
        <a:off x="2336967" y="3815163"/>
        <a:ext cx="1800000" cy="742500"/>
      </dsp:txXfrm>
    </dsp:sp>
    <dsp:sp modelId="{CD97F932-FD04-4FFA-915C-2690A23CC968}">
      <dsp:nvSpPr>
        <dsp:cNvPr id="0" name=""/>
        <dsp:cNvSpPr/>
      </dsp:nvSpPr>
      <dsp:spPr>
        <a:xfrm>
          <a:off x="4877528" y="2969957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FF83C-BBAE-4F13-B657-5DBC72CAE52F}">
      <dsp:nvSpPr>
        <dsp:cNvPr id="0" name=""/>
        <dsp:cNvSpPr/>
      </dsp:nvSpPr>
      <dsp:spPr>
        <a:xfrm>
          <a:off x="4396159" y="3815163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  <a:latin typeface="+mn-lt"/>
            </a:rPr>
            <a:t>Learning and development</a:t>
          </a:r>
        </a:p>
      </dsp:txBody>
      <dsp:txXfrm>
        <a:off x="4396159" y="3815163"/>
        <a:ext cx="1800000" cy="742500"/>
      </dsp:txXfrm>
    </dsp:sp>
    <dsp:sp modelId="{444F4144-0F59-4BD9-A35D-DDC722920436}">
      <dsp:nvSpPr>
        <dsp:cNvPr id="0" name=""/>
        <dsp:cNvSpPr/>
      </dsp:nvSpPr>
      <dsp:spPr>
        <a:xfrm>
          <a:off x="607932" y="4983592"/>
          <a:ext cx="810000" cy="8100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E6103-C814-4318-9668-0DB07BCFA21E}">
      <dsp:nvSpPr>
        <dsp:cNvPr id="0" name=""/>
        <dsp:cNvSpPr/>
      </dsp:nvSpPr>
      <dsp:spPr>
        <a:xfrm>
          <a:off x="112761" y="5960936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>
              <a:solidFill>
                <a:srgbClr val="006654"/>
              </a:solidFill>
              <a:latin typeface="+mn-lt"/>
            </a:rPr>
            <a:t>Digital twins:</a:t>
          </a:r>
        </a:p>
      </dsp:txBody>
      <dsp:txXfrm>
        <a:off x="112761" y="5960936"/>
        <a:ext cx="1800000" cy="742500"/>
      </dsp:txXfrm>
    </dsp:sp>
    <dsp:sp modelId="{927AA65C-E7BD-46BE-8718-6F3030CBD56F}">
      <dsp:nvSpPr>
        <dsp:cNvPr id="0" name=""/>
        <dsp:cNvSpPr/>
      </dsp:nvSpPr>
      <dsp:spPr>
        <a:xfrm>
          <a:off x="2731631" y="4960564"/>
          <a:ext cx="810000" cy="81000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13F27-CD96-4DFF-AEC0-2C59B7833ABE}">
      <dsp:nvSpPr>
        <dsp:cNvPr id="0" name=""/>
        <dsp:cNvSpPr/>
      </dsp:nvSpPr>
      <dsp:spPr>
        <a:xfrm>
          <a:off x="2361231" y="5722208"/>
          <a:ext cx="180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6654"/>
              </a:solidFill>
              <a:latin typeface="+mn-lt"/>
            </a:rPr>
            <a:t>on water cycle and climate adaptation </a:t>
          </a:r>
        </a:p>
      </dsp:txBody>
      <dsp:txXfrm>
        <a:off x="2361231" y="5722208"/>
        <a:ext cx="1800000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A3EE131-D7AE-47FD-A14B-A4590389E309}" type="datetimeFigureOut">
              <a:rPr lang="en-GB" smtClean="0"/>
              <a:pPr/>
              <a:t>20/04/2021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4"/>
            <a:ext cx="4301543" cy="34106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800" y="6456614"/>
            <a:ext cx="4301543" cy="34106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AE2E2C6C-1A46-49B2-95A1-874E5B60CA1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716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7" y="0"/>
            <a:ext cx="4302625" cy="340265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54F6B5D3-2AB1-4063-BA50-FEBA813E0814}" type="datetimeFigureOut">
              <a:rPr lang="en-GB" smtClean="0"/>
              <a:pPr/>
              <a:t>20/04/2021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5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4" y="3271104"/>
            <a:ext cx="7942238" cy="267645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7411"/>
            <a:ext cx="4302625" cy="340265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777201BC-94E4-4101-962D-54511777D2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23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9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16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162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58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9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023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39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64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60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0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80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578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201BC-94E4-4101-962D-54511777D22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98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_image_Syn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545" y="99061"/>
            <a:ext cx="11418277" cy="5816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46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1068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_European Brief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7564" y="2110710"/>
            <a:ext cx="10774041" cy="318452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7564" y="272472"/>
            <a:ext cx="10773577" cy="1322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2737" indent="0">
              <a:buNone/>
              <a:defRPr/>
            </a:lvl2pPr>
            <a:lvl3pPr marL="1125472" indent="0">
              <a:buNone/>
              <a:defRPr/>
            </a:lvl3pPr>
            <a:lvl4pPr marL="1688207" indent="0">
              <a:buNone/>
              <a:defRPr/>
            </a:lvl4pPr>
            <a:lvl5pPr marL="2250944" indent="0">
              <a:buNone/>
              <a:defRPr/>
            </a:lvl5pPr>
          </a:lstStyle>
          <a:p>
            <a:pPr lvl="0"/>
            <a:r>
              <a:rPr lang="en-US" dirty="0"/>
              <a:t>Slide title goes here</a:t>
            </a:r>
            <a:br>
              <a:rPr lang="en-US" dirty="0"/>
            </a:br>
            <a:r>
              <a:rPr lang="en-US" dirty="0"/>
              <a:t>Max two lines</a:t>
            </a:r>
          </a:p>
        </p:txBody>
      </p:sp>
    </p:spTree>
    <p:extLst>
      <p:ext uri="{BB962C8B-B14F-4D97-AF65-F5344CB8AC3E}">
        <p14:creationId xmlns:p14="http://schemas.microsoft.com/office/powerpoint/2010/main" val="411953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_image_Syn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36000"/>
            <a:ext cx="11246369" cy="676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2737" indent="0">
              <a:buNone/>
              <a:defRPr/>
            </a:lvl2pPr>
            <a:lvl3pPr marL="1125472" indent="0">
              <a:buNone/>
              <a:defRPr/>
            </a:lvl3pPr>
            <a:lvl4pPr marL="1688207" indent="0">
              <a:buNone/>
              <a:defRPr/>
            </a:lvl4pPr>
            <a:lvl5pPr marL="2250944" indent="0">
              <a:buNone/>
              <a:defRPr/>
            </a:lvl5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431925"/>
            <a:ext cx="11245850" cy="37592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98488" y="6250565"/>
            <a:ext cx="3683000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000">
                <a:solidFill>
                  <a:srgbClr val="006654"/>
                </a:solidFill>
              </a:defRPr>
            </a:lvl2pPr>
            <a:lvl3pPr>
              <a:defRPr sz="1000">
                <a:solidFill>
                  <a:srgbClr val="006654"/>
                </a:solidFill>
              </a:defRPr>
            </a:lvl3pPr>
            <a:lvl4pPr>
              <a:defRPr sz="1000">
                <a:solidFill>
                  <a:srgbClr val="006654"/>
                </a:solidFill>
              </a:defRPr>
            </a:lvl4pPr>
            <a:lvl5pPr>
              <a:defRPr sz="1000">
                <a:solidFill>
                  <a:srgbClr val="006654"/>
                </a:solidFill>
              </a:defRPr>
            </a:lvl5pPr>
          </a:lstStyle>
          <a:p>
            <a:pPr lvl="0"/>
            <a:r>
              <a:rPr lang="en-US" dirty="0"/>
              <a:t>Source reference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338366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message_image_Syn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9384" y="190502"/>
            <a:ext cx="11418277" cy="524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49384" y="1147765"/>
            <a:ext cx="11418277" cy="456247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80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734" y="6184901"/>
            <a:ext cx="4017433" cy="23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22053" indent="0">
              <a:buNone/>
              <a:defRPr/>
            </a:lvl2pPr>
            <a:lvl3pPr marL="844103" indent="0">
              <a:buNone/>
              <a:defRPr/>
            </a:lvl3pPr>
            <a:lvl4pPr marL="1266156" indent="0">
              <a:buNone/>
              <a:defRPr/>
            </a:lvl4pPr>
            <a:lvl5pPr marL="1688208" indent="0">
              <a:buNone/>
              <a:defRPr/>
            </a:lvl5pPr>
          </a:lstStyle>
          <a:p>
            <a:pPr lvl="0"/>
            <a:r>
              <a:rPr lang="en-US" dirty="0"/>
              <a:t>Source reference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423262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H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2" y="6262306"/>
            <a:ext cx="2438400" cy="3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7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538" y="6300751"/>
            <a:ext cx="2215385" cy="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12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43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2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_image_Syn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36000"/>
            <a:ext cx="11246369" cy="676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2737" indent="0">
              <a:buNone/>
              <a:defRPr/>
            </a:lvl2pPr>
            <a:lvl3pPr marL="1125472" indent="0">
              <a:buNone/>
              <a:defRPr/>
            </a:lvl3pPr>
            <a:lvl4pPr marL="1688207" indent="0">
              <a:buNone/>
              <a:defRPr/>
            </a:lvl4pPr>
            <a:lvl5pPr marL="2250944" indent="0">
              <a:buNone/>
              <a:defRPr/>
            </a:lvl5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431925"/>
            <a:ext cx="11245850" cy="37592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98488" y="6250565"/>
            <a:ext cx="3683000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000">
                <a:solidFill>
                  <a:srgbClr val="006654"/>
                </a:solidFill>
              </a:defRPr>
            </a:lvl2pPr>
            <a:lvl3pPr>
              <a:defRPr sz="1000">
                <a:solidFill>
                  <a:srgbClr val="006654"/>
                </a:solidFill>
              </a:defRPr>
            </a:lvl3pPr>
            <a:lvl4pPr>
              <a:defRPr sz="1000">
                <a:solidFill>
                  <a:srgbClr val="006654"/>
                </a:solidFill>
              </a:defRPr>
            </a:lvl4pPr>
            <a:lvl5pPr>
              <a:defRPr sz="1000">
                <a:solidFill>
                  <a:srgbClr val="006654"/>
                </a:solidFill>
              </a:defRPr>
            </a:lvl5pPr>
          </a:lstStyle>
          <a:p>
            <a:pPr lvl="0"/>
            <a:r>
              <a:rPr lang="en-US" dirty="0"/>
              <a:t>Source reference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38947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_image_Syn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36000"/>
            <a:ext cx="11246369" cy="676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2737" indent="0">
              <a:buNone/>
              <a:defRPr/>
            </a:lvl2pPr>
            <a:lvl3pPr marL="1125472" indent="0">
              <a:buNone/>
              <a:defRPr/>
            </a:lvl3pPr>
            <a:lvl4pPr marL="1688207" indent="0">
              <a:buNone/>
              <a:defRPr/>
            </a:lvl4pPr>
            <a:lvl5pPr marL="2250944" indent="0">
              <a:buNone/>
              <a:defRPr/>
            </a:lvl5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431925"/>
            <a:ext cx="11245850" cy="37592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98488" y="6250565"/>
            <a:ext cx="3683000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000">
                <a:solidFill>
                  <a:srgbClr val="006654"/>
                </a:solidFill>
              </a:defRPr>
            </a:lvl2pPr>
            <a:lvl3pPr>
              <a:defRPr sz="1000">
                <a:solidFill>
                  <a:srgbClr val="006654"/>
                </a:solidFill>
              </a:defRPr>
            </a:lvl3pPr>
            <a:lvl4pPr>
              <a:defRPr sz="1000">
                <a:solidFill>
                  <a:srgbClr val="006654"/>
                </a:solidFill>
              </a:defRPr>
            </a:lvl4pPr>
            <a:lvl5pPr>
              <a:defRPr sz="1000">
                <a:solidFill>
                  <a:srgbClr val="006654"/>
                </a:solidFill>
              </a:defRPr>
            </a:lvl5pPr>
          </a:lstStyle>
          <a:p>
            <a:pPr lvl="0"/>
            <a:r>
              <a:rPr lang="en-US" dirty="0"/>
              <a:t>Source reference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1102914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_image_Syn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8000" y="36000"/>
            <a:ext cx="11246369" cy="6761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62737" indent="0">
              <a:buNone/>
              <a:defRPr/>
            </a:lvl2pPr>
            <a:lvl3pPr marL="1125472" indent="0">
              <a:buNone/>
              <a:defRPr/>
            </a:lvl3pPr>
            <a:lvl4pPr marL="1688207" indent="0">
              <a:buNone/>
              <a:defRPr/>
            </a:lvl4pPr>
            <a:lvl5pPr marL="2250944" indent="0">
              <a:buNone/>
              <a:defRPr/>
            </a:lvl5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8313" y="1431925"/>
            <a:ext cx="11245850" cy="37592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6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8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98488" y="6250565"/>
            <a:ext cx="3683000" cy="274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00817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000">
                <a:solidFill>
                  <a:srgbClr val="006654"/>
                </a:solidFill>
              </a:defRPr>
            </a:lvl2pPr>
            <a:lvl3pPr>
              <a:defRPr sz="1000">
                <a:solidFill>
                  <a:srgbClr val="006654"/>
                </a:solidFill>
              </a:defRPr>
            </a:lvl3pPr>
            <a:lvl4pPr>
              <a:defRPr sz="1000">
                <a:solidFill>
                  <a:srgbClr val="006654"/>
                </a:solidFill>
              </a:defRPr>
            </a:lvl4pPr>
            <a:lvl5pPr>
              <a:defRPr sz="1000">
                <a:solidFill>
                  <a:srgbClr val="006654"/>
                </a:solidFill>
              </a:defRPr>
            </a:lvl5pPr>
          </a:lstStyle>
          <a:p>
            <a:pPr lvl="0"/>
            <a:r>
              <a:rPr lang="en-US" dirty="0"/>
              <a:t>Source reference for illustration</a:t>
            </a:r>
          </a:p>
        </p:txBody>
      </p:sp>
    </p:spTree>
    <p:extLst>
      <p:ext uri="{BB962C8B-B14F-4D97-AF65-F5344CB8AC3E}">
        <p14:creationId xmlns:p14="http://schemas.microsoft.com/office/powerpoint/2010/main" val="167323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" action="ppaction://noaction"/>
          </p:cNvPr>
          <p:cNvSpPr/>
          <p:nvPr userDrawn="1"/>
        </p:nvSpPr>
        <p:spPr>
          <a:xfrm>
            <a:off x="2344619" y="152400"/>
            <a:ext cx="88574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5"/>
            <a:ext cx="12192000" cy="778149"/>
          </a:xfrm>
          <a:prstGeom prst="rect">
            <a:avLst/>
          </a:prstGeom>
          <a:solidFill>
            <a:srgbClr val="0066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00" y="6228003"/>
            <a:ext cx="2160000" cy="4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68" r:id="rId2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2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94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>
          <p15:clr>
            <a:srgbClr val="F26B43"/>
          </p15:clr>
        </p15:guide>
        <p15:guide id="2" orient="horz" pos="52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" action="ppaction://noaction"/>
          </p:cNvPr>
          <p:cNvSpPr/>
          <p:nvPr userDrawn="1"/>
        </p:nvSpPr>
        <p:spPr>
          <a:xfrm>
            <a:off x="2344619" y="152400"/>
            <a:ext cx="88574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5"/>
            <a:ext cx="12192000" cy="778149"/>
          </a:xfrm>
          <a:prstGeom prst="rect">
            <a:avLst/>
          </a:prstGeom>
          <a:solidFill>
            <a:srgbClr val="0081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36" y="6068649"/>
            <a:ext cx="2647882" cy="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rId3" action="ppaction://hlinksldjump"/>
          </p:cNvPr>
          <p:cNvSpPr/>
          <p:nvPr userDrawn="1"/>
        </p:nvSpPr>
        <p:spPr>
          <a:xfrm>
            <a:off x="2344619" y="152400"/>
            <a:ext cx="88574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5"/>
            <a:ext cx="12192000" cy="778149"/>
          </a:xfrm>
          <a:prstGeom prst="rect">
            <a:avLst/>
          </a:prstGeom>
          <a:solidFill>
            <a:srgbClr val="0081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36" y="6068649"/>
            <a:ext cx="2647882" cy="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" action="ppaction://noaction"/>
          </p:cNvPr>
          <p:cNvSpPr/>
          <p:nvPr userDrawn="1"/>
        </p:nvSpPr>
        <p:spPr>
          <a:xfrm>
            <a:off x="2344619" y="152400"/>
            <a:ext cx="88574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5"/>
            <a:ext cx="12192000" cy="778149"/>
          </a:xfrm>
          <a:prstGeom prst="rect">
            <a:avLst/>
          </a:prstGeom>
          <a:solidFill>
            <a:srgbClr val="0081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36" y="6068649"/>
            <a:ext cx="2647882" cy="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790732"/>
          </a:xfrm>
          <a:prstGeom prst="rect">
            <a:avLst/>
          </a:prstGeom>
          <a:solidFill>
            <a:srgbClr val="0081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36" y="6068649"/>
            <a:ext cx="2647882" cy="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hlinkClick r:id="" action="ppaction://noaction"/>
          </p:cNvPr>
          <p:cNvSpPr/>
          <p:nvPr userDrawn="1"/>
        </p:nvSpPr>
        <p:spPr>
          <a:xfrm>
            <a:off x="2344619" y="152400"/>
            <a:ext cx="88574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0" y="5"/>
            <a:ext cx="12192000" cy="778149"/>
          </a:xfrm>
          <a:prstGeom prst="rect">
            <a:avLst/>
          </a:prstGeom>
          <a:solidFill>
            <a:srgbClr val="0081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36" y="6068649"/>
            <a:ext cx="2647882" cy="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hf hdr="0" ftr="0" dt="0"/>
  <p:txStyles>
    <p:titleStyle>
      <a:lvl1pPr algn="ctr" defTabSz="1125472" rtl="0" eaLnBrk="1" latinLnBrk="0" hangingPunct="1">
        <a:spcBef>
          <a:spcPct val="0"/>
        </a:spcBef>
        <a:buNone/>
        <a:defRPr sz="54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51" indent="-422051" algn="l" defTabSz="1125472" rtl="0" eaLnBrk="1" latinLnBrk="0" hangingPunct="1">
        <a:spcBef>
          <a:spcPct val="20000"/>
        </a:spcBef>
        <a:buFont typeface="Arial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46" indent="-351710" algn="l" defTabSz="1125472" rtl="0" eaLnBrk="1" latinLnBrk="0" hangingPunct="1">
        <a:spcBef>
          <a:spcPct val="20000"/>
        </a:spcBef>
        <a:buFont typeface="Arial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3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75" indent="-281368" algn="l" defTabSz="1125472" rtl="0" eaLnBrk="1" latinLnBrk="0" hangingPunct="1">
        <a:spcBef>
          <a:spcPct val="20000"/>
        </a:spcBef>
        <a:buFont typeface="Arial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312" indent="-281368" algn="l" defTabSz="1125472" rtl="0" eaLnBrk="1" latinLnBrk="0" hangingPunct="1">
        <a:spcBef>
          <a:spcPct val="20000"/>
        </a:spcBef>
        <a:buFont typeface="Arial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5047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783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519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254" indent="-281368" algn="l" defTabSz="1125472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3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72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207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944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79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415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151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886" algn="l" defTabSz="1125472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C4C56-2223-446F-9B68-7D85DA690DCE}"/>
              </a:ext>
            </a:extLst>
          </p:cNvPr>
          <p:cNvSpPr/>
          <p:nvPr/>
        </p:nvSpPr>
        <p:spPr>
          <a:xfrm>
            <a:off x="240632" y="88878"/>
            <a:ext cx="10042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EEA-Eionet digitalisation framework 2030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FD72975-4B52-441F-BB28-11C4E0A04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9" r="1" b="1"/>
          <a:stretch/>
        </p:blipFill>
        <p:spPr>
          <a:xfrm>
            <a:off x="825260" y="1874166"/>
            <a:ext cx="5406933" cy="3146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48F44-700D-4708-9C8E-41917797B338}"/>
              </a:ext>
            </a:extLst>
          </p:cNvPr>
          <p:cNvSpPr txBox="1"/>
          <p:nvPr/>
        </p:nvSpPr>
        <p:spPr>
          <a:xfrm>
            <a:off x="6735023" y="1874166"/>
            <a:ext cx="46317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NRC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Information Systems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meeting 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Webinar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21.4.2021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 Jensen</a:t>
            </a:r>
          </a:p>
        </p:txBody>
      </p:sp>
    </p:spTree>
    <p:extLst>
      <p:ext uri="{BB962C8B-B14F-4D97-AF65-F5344CB8AC3E}">
        <p14:creationId xmlns:p14="http://schemas.microsoft.com/office/powerpoint/2010/main" val="421488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8114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358F31B-C670-4FB7-8EE7-D0CA8D14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4" y="646331"/>
            <a:ext cx="4602173" cy="5467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59B22-1EAE-4D35-8B8A-DE3D080FF49C}"/>
              </a:ext>
            </a:extLst>
          </p:cNvPr>
          <p:cNvSpPr txBox="1"/>
          <p:nvPr/>
        </p:nvSpPr>
        <p:spPr>
          <a:xfrm>
            <a:off x="6288101" y="855442"/>
            <a:ext cx="537897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action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 energy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green procurement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Recycle electronic waste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and share knowledge 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 in thematic knowledge creation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Innovate sustainable digital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Interlink with initiatives at national and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international level*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Contribute to policy debates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9881F7-0199-4684-A4F3-1804E23CF0EC}"/>
              </a:ext>
            </a:extLst>
          </p:cNvPr>
          <p:cNvSpPr txBox="1"/>
          <p:nvPr/>
        </p:nvSpPr>
        <p:spPr>
          <a:xfrm>
            <a:off x="7903217" y="6488668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173"/>
                </a:solidFill>
              </a:rPr>
              <a:t>* shared actions</a:t>
            </a:r>
            <a:endParaRPr lang="en-DK" dirty="0">
              <a:solidFill>
                <a:srgbClr val="0081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24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8114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1D89F-F01C-49B0-8C69-96BED0C2C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2" y="408206"/>
            <a:ext cx="3102926" cy="368618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ABF67F-8D49-4B53-8254-B0BB06CFA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63" y="2721490"/>
            <a:ext cx="3481999" cy="4136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5DC37-D178-47B7-847C-60EC5134F4EC}"/>
              </a:ext>
            </a:extLst>
          </p:cNvPr>
          <p:cNvSpPr txBox="1"/>
          <p:nvPr/>
        </p:nvSpPr>
        <p:spPr>
          <a:xfrm>
            <a:off x="6096000" y="809366"/>
            <a:ext cx="676196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stakeholder interaction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 stakeholder needs,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modernise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tools*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 stakeholders in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projects*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stakeholder dialogue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national and international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digital literacy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 to a digital mature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organisation</a:t>
            </a: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EEA learning 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and development framework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 staff and create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the usage of the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EEAacdemy</a:t>
            </a: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7E8A5-515D-4B50-BF96-B5FBAB5B76BB}"/>
              </a:ext>
            </a:extLst>
          </p:cNvPr>
          <p:cNvSpPr txBox="1"/>
          <p:nvPr/>
        </p:nvSpPr>
        <p:spPr>
          <a:xfrm>
            <a:off x="7903217" y="6488668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173"/>
                </a:solidFill>
              </a:rPr>
              <a:t>* shared actions</a:t>
            </a:r>
            <a:endParaRPr lang="en-DK" dirty="0">
              <a:solidFill>
                <a:srgbClr val="0081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4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7E636EB-E06F-40B4-B6F8-C5B48BBDD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233523"/>
              </p:ext>
            </p:extLst>
          </p:nvPr>
        </p:nvGraphicFramePr>
        <p:xfrm>
          <a:off x="258730" y="369167"/>
          <a:ext cx="6196159" cy="8993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A7180A-0A26-4C09-A595-AB9A3448E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584" y="1214171"/>
            <a:ext cx="5123619" cy="493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7FE9-06AE-4BA8-9973-9CD5CF2B045E}"/>
              </a:ext>
            </a:extLst>
          </p:cNvPr>
          <p:cNvSpPr txBox="1"/>
          <p:nvPr/>
        </p:nvSpPr>
        <p:spPr>
          <a:xfrm>
            <a:off x="6882806" y="2528353"/>
            <a:ext cx="51013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TRANSFORMATION</a:t>
            </a:r>
            <a:endParaRPr lang="en-DK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353A7-0E65-4792-9573-561050A5D219}"/>
              </a:ext>
            </a:extLst>
          </p:cNvPr>
          <p:cNvSpPr/>
          <p:nvPr/>
        </p:nvSpPr>
        <p:spPr>
          <a:xfrm>
            <a:off x="106963" y="33970"/>
            <a:ext cx="11591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 – areas of action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9DF20-1798-4949-A62C-05753E0644F8}"/>
              </a:ext>
            </a:extLst>
          </p:cNvPr>
          <p:cNvSpPr txBox="1"/>
          <p:nvPr/>
        </p:nvSpPr>
        <p:spPr>
          <a:xfrm>
            <a:off x="258730" y="889843"/>
            <a:ext cx="7407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665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Initial actions on the roadmap</a:t>
            </a:r>
          </a:p>
          <a:p>
            <a:endParaRPr lang="en-US" sz="3200" b="1" dirty="0">
              <a:solidFill>
                <a:srgbClr val="0066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3200" b="1" dirty="0">
              <a:solidFill>
                <a:srgbClr val="00665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48781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50931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 steps with Eionet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4AFEA-7EA8-4809-B56E-781CD721291B}"/>
              </a:ext>
            </a:extLst>
          </p:cNvPr>
          <p:cNvSpPr txBox="1"/>
          <p:nvPr/>
        </p:nvSpPr>
        <p:spPr>
          <a:xfrm>
            <a:off x="250530" y="777694"/>
            <a:ext cx="908644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Initially inform NRC EIS group</a:t>
            </a:r>
          </a:p>
          <a:p>
            <a:endParaRPr lang="en-US" sz="2400" b="1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Respond to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initial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a process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collect national experiences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explore learning and development needs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start identifying common activities and </a:t>
            </a:r>
          </a:p>
          <a:p>
            <a:pPr lvl="1"/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common activities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informing the NFP group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Webinar on May 4</a:t>
            </a:r>
            <a:r>
              <a:rPr lang="en-US" sz="2400" baseline="300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goals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3D3C95-4E8D-459E-9011-88720022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545" y="1090863"/>
            <a:ext cx="4972276" cy="50673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D39E4-6273-4A5C-9A77-28C089A75463}"/>
              </a:ext>
            </a:extLst>
          </p:cNvPr>
          <p:cNvSpPr txBox="1"/>
          <p:nvPr/>
        </p:nvSpPr>
        <p:spPr>
          <a:xfrm>
            <a:off x="7105904" y="1316237"/>
            <a:ext cx="424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COOPERATION</a:t>
            </a:r>
            <a:endParaRPr lang="en-DK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1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C4C56-2223-446F-9B68-7D85DA690DCE}"/>
              </a:ext>
            </a:extLst>
          </p:cNvPr>
          <p:cNvSpPr/>
          <p:nvPr/>
        </p:nvSpPr>
        <p:spPr>
          <a:xfrm>
            <a:off x="153912" y="0"/>
            <a:ext cx="2713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072C-FA6F-49A7-805E-2A6C269B6B38}"/>
              </a:ext>
            </a:extLst>
          </p:cNvPr>
          <p:cNvSpPr txBox="1"/>
          <p:nvPr/>
        </p:nvSpPr>
        <p:spPr>
          <a:xfrm>
            <a:off x="340946" y="5270631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6654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DIGITALISATION IS DRIVER AND ENABLER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44E5F-F8F5-44D0-BE8E-C97900FF7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9" r="1" b="1"/>
          <a:stretch/>
        </p:blipFill>
        <p:spPr>
          <a:xfrm>
            <a:off x="500556" y="1149163"/>
            <a:ext cx="6677796" cy="4121468"/>
          </a:xfrm>
          <a:prstGeom prst="rect">
            <a:avLst/>
          </a:prstGeom>
        </p:spPr>
      </p:pic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16F0D14C-246C-44E2-A8BF-8CF6ED89AF76}"/>
              </a:ext>
            </a:extLst>
          </p:cNvPr>
          <p:cNvSpPr/>
          <p:nvPr/>
        </p:nvSpPr>
        <p:spPr>
          <a:xfrm>
            <a:off x="7951808" y="1149163"/>
            <a:ext cx="3739636" cy="41214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E4DC21-BE3B-4050-8D4F-C00522CB85CF}"/>
              </a:ext>
            </a:extLst>
          </p:cNvPr>
          <p:cNvSpPr/>
          <p:nvPr/>
        </p:nvSpPr>
        <p:spPr>
          <a:xfrm>
            <a:off x="8731792" y="1226447"/>
            <a:ext cx="2426826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most policies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strategies: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Green Deal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Strategy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partners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society</a:t>
            </a:r>
          </a:p>
        </p:txBody>
      </p:sp>
    </p:spTree>
    <p:extLst>
      <p:ext uri="{BB962C8B-B14F-4D97-AF65-F5344CB8AC3E}">
        <p14:creationId xmlns:p14="http://schemas.microsoft.com/office/powerpoint/2010/main" val="400802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7C4C56-2223-446F-9B68-7D85DA690DCE}"/>
              </a:ext>
            </a:extLst>
          </p:cNvPr>
          <p:cNvSpPr/>
          <p:nvPr/>
        </p:nvSpPr>
        <p:spPr>
          <a:xfrm>
            <a:off x="153912" y="0"/>
            <a:ext cx="5586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EEA’s vision on digitalisation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744E5F-F8F5-44D0-BE8E-C97900FF7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9" r="1" b="1"/>
          <a:stretch/>
        </p:blipFill>
        <p:spPr>
          <a:xfrm>
            <a:off x="1222744" y="1138531"/>
            <a:ext cx="10100929" cy="2140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65CA-9758-439F-8AB8-6FD84C8BF847}"/>
              </a:ext>
            </a:extLst>
          </p:cNvPr>
          <p:cNvSpPr txBox="1"/>
          <p:nvPr/>
        </p:nvSpPr>
        <p:spPr>
          <a:xfrm>
            <a:off x="1222745" y="3429000"/>
            <a:ext cx="10356111" cy="2838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solidFill>
                  <a:srgbClr val="006654"/>
                </a:solidFill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Jointly with our Eionet and international partners, we are committed to fully exploring the potential of digitalisation in achieving sustainability transitions while reducing our environmental footprint. We co-create and disseminate the required knowledge to implement digitalisation, and will substantially strengthen our data centre functions including data intelligence.</a:t>
            </a:r>
            <a:endParaRPr lang="en-DK" sz="2800" dirty="0">
              <a:solidFill>
                <a:srgbClr val="006654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5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43C0493-11A5-4B21-9062-42FB1F3B9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760622"/>
              </p:ext>
            </p:extLst>
          </p:nvPr>
        </p:nvGraphicFramePr>
        <p:xfrm>
          <a:off x="99471" y="1232321"/>
          <a:ext cx="5806287" cy="4844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9487F6-58CD-4A65-99D9-E8800D30E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5892" y="1090723"/>
            <a:ext cx="5479027" cy="4986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1C78D4-4A85-4BC5-B1A3-731D6F8E844F}"/>
              </a:ext>
            </a:extLst>
          </p:cNvPr>
          <p:cNvSpPr txBox="1"/>
          <p:nvPr/>
        </p:nvSpPr>
        <p:spPr>
          <a:xfrm>
            <a:off x="6502366" y="1768037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 IS A   TOOLKIT</a:t>
            </a:r>
            <a:endParaRPr lang="en-DK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2713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</a:p>
        </p:txBody>
      </p:sp>
    </p:spTree>
    <p:extLst>
      <p:ext uri="{BB962C8B-B14F-4D97-AF65-F5344CB8AC3E}">
        <p14:creationId xmlns:p14="http://schemas.microsoft.com/office/powerpoint/2010/main" val="260660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7F6BD49-999C-4FF6-9145-41E08F2EB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345335"/>
              </p:ext>
            </p:extLst>
          </p:nvPr>
        </p:nvGraphicFramePr>
        <p:xfrm>
          <a:off x="5946654" y="1168656"/>
          <a:ext cx="5813225" cy="4942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E670CBA-E85C-4C18-B8C4-99F20650E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60" y="1168656"/>
            <a:ext cx="5574015" cy="4942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43B92-F6A8-409C-9546-501DB72C7ED7}"/>
              </a:ext>
            </a:extLst>
          </p:cNvPr>
          <p:cNvSpPr txBox="1"/>
          <p:nvPr/>
        </p:nvSpPr>
        <p:spPr>
          <a:xfrm>
            <a:off x="229460" y="2524729"/>
            <a:ext cx="5437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 HAS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endParaRPr lang="en-DK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F6558-1F02-4541-AC45-2737FE4FE3FA}"/>
              </a:ext>
            </a:extLst>
          </p:cNvPr>
          <p:cNvSpPr/>
          <p:nvPr/>
        </p:nvSpPr>
        <p:spPr>
          <a:xfrm>
            <a:off x="153912" y="0"/>
            <a:ext cx="2713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</a:t>
            </a:r>
          </a:p>
        </p:txBody>
      </p:sp>
    </p:spTree>
    <p:extLst>
      <p:ext uri="{BB962C8B-B14F-4D97-AF65-F5344CB8AC3E}">
        <p14:creationId xmlns:p14="http://schemas.microsoft.com/office/powerpoint/2010/main" val="2890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EDDA20F9-49AD-4351-96A1-F44D71B4D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614626"/>
              </p:ext>
            </p:extLst>
          </p:nvPr>
        </p:nvGraphicFramePr>
        <p:xfrm>
          <a:off x="-185312" y="1957435"/>
          <a:ext cx="6462532" cy="369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096B504-B0BB-4395-A037-F0C5B9D9B8C4}"/>
              </a:ext>
            </a:extLst>
          </p:cNvPr>
          <p:cNvSpPr/>
          <p:nvPr/>
        </p:nvSpPr>
        <p:spPr>
          <a:xfrm>
            <a:off x="153912" y="0"/>
            <a:ext cx="281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Digitalisation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B4EC9-C5AD-4D02-8649-3FE78372B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697" y="1713185"/>
            <a:ext cx="5604572" cy="40299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A5E60-16B8-4D06-9077-8AB81BAF88BA}"/>
              </a:ext>
            </a:extLst>
          </p:cNvPr>
          <p:cNvSpPr txBox="1"/>
          <p:nvPr/>
        </p:nvSpPr>
        <p:spPr>
          <a:xfrm>
            <a:off x="6432087" y="1835309"/>
            <a:ext cx="5545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EIONET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FOR THE</a:t>
            </a:r>
          </a:p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AGE</a:t>
            </a:r>
          </a:p>
        </p:txBody>
      </p:sp>
    </p:spTree>
    <p:extLst>
      <p:ext uri="{BB962C8B-B14F-4D97-AF65-F5344CB8AC3E}">
        <p14:creationId xmlns:p14="http://schemas.microsoft.com/office/powerpoint/2010/main" val="233413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8114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2053AC0-B123-4902-A725-DA92CBDCC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1" y="-105600"/>
            <a:ext cx="5936040" cy="7051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CB2978-F278-4104-A77A-EC305A8C579F}"/>
              </a:ext>
            </a:extLst>
          </p:cNvPr>
          <p:cNvSpPr txBox="1"/>
          <p:nvPr/>
        </p:nvSpPr>
        <p:spPr>
          <a:xfrm>
            <a:off x="7166225" y="1430695"/>
            <a:ext cx="500079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006654"/>
              </a:solidFill>
            </a:endParaRPr>
          </a:p>
          <a:p>
            <a:r>
              <a:rPr lang="en-US" sz="2000" i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10-page document – available as of April 2021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 EEA-Eionet strategy with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activities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activity areas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Listing needed actions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Establishing a dynamic roadmap with 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concrete activities  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6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49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8114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C546-06D8-426F-B9E5-C5A6AB55473E}"/>
              </a:ext>
            </a:extLst>
          </p:cNvPr>
          <p:cNvSpPr txBox="1"/>
          <p:nvPr/>
        </p:nvSpPr>
        <p:spPr>
          <a:xfrm>
            <a:off x="6196089" y="1409440"/>
            <a:ext cx="550952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006654"/>
              </a:solidFill>
            </a:endParaRP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practical and innovative solutions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teleworking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videoconferencing and other 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communication tools*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Modernise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workflow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energy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Co-location of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IT security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monitoring (CERT-EU)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en-US" sz="2400" dirty="0">
              <a:solidFill>
                <a:srgbClr val="006654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DB858-D0FB-4F75-A007-DC380FF34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2" y="323165"/>
            <a:ext cx="3408342" cy="404900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50FA8B7-3DF9-4F7A-946C-C55DBE7F3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00" y="2808992"/>
            <a:ext cx="3408342" cy="404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CD0987-52E2-47CC-8219-5E4D6F48C630}"/>
              </a:ext>
            </a:extLst>
          </p:cNvPr>
          <p:cNvSpPr txBox="1"/>
          <p:nvPr/>
        </p:nvSpPr>
        <p:spPr>
          <a:xfrm>
            <a:off x="6917497" y="6326260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173"/>
                </a:solidFill>
              </a:rPr>
              <a:t>* shared actions</a:t>
            </a:r>
            <a:endParaRPr lang="en-DK" dirty="0">
              <a:solidFill>
                <a:srgbClr val="0081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" descr="https://applications.eea.europa.eu/staff_pictures/thumbnails/110430.jpg">
            <a:extLst>
              <a:ext uri="{FF2B5EF4-FFF2-40B4-BE49-F238E27FC236}">
                <a16:creationId xmlns:a16="http://schemas.microsoft.com/office/drawing/2014/main" id="{78ECA9CB-BFD0-4D37-87F4-0E78614B4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3C30F6A-DB94-434A-AFCC-A10C11D4E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816429" y="3856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3945-057B-4BE6-A807-5CE9B4E88031}"/>
              </a:ext>
            </a:extLst>
          </p:cNvPr>
          <p:cNvSpPr txBox="1"/>
          <p:nvPr/>
        </p:nvSpPr>
        <p:spPr>
          <a:xfrm>
            <a:off x="5225969" y="29631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B577A-1E5B-4948-A360-FADBEF7A3675}"/>
              </a:ext>
            </a:extLst>
          </p:cNvPr>
          <p:cNvSpPr txBox="1"/>
          <p:nvPr/>
        </p:nvSpPr>
        <p:spPr>
          <a:xfrm>
            <a:off x="7477246" y="45488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1D5DB-78D9-490E-9194-C240038D08E8}"/>
              </a:ext>
            </a:extLst>
          </p:cNvPr>
          <p:cNvSpPr/>
          <p:nvPr/>
        </p:nvSpPr>
        <p:spPr>
          <a:xfrm>
            <a:off x="153912" y="0"/>
            <a:ext cx="8114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EEA-Eionet digitalisation framework 2030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1C546-06D8-426F-B9E5-C5A6AB55473E}"/>
              </a:ext>
            </a:extLst>
          </p:cNvPr>
          <p:cNvSpPr txBox="1"/>
          <p:nvPr/>
        </p:nvSpPr>
        <p:spPr>
          <a:xfrm>
            <a:off x="6502178" y="994031"/>
            <a:ext cx="552561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data intelligence  and</a:t>
            </a: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services </a:t>
            </a: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</a:p>
          <a:p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the data </a:t>
            </a:r>
            <a:r>
              <a:rPr lang="en-US" sz="2400" b="1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centre</a:t>
            </a:r>
            <a:r>
              <a:rPr lang="en-US" sz="2400" b="1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functions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 the EEA data 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</a:t>
            </a:r>
            <a:r>
              <a:rPr lang="en-US" sz="2400" dirty="0" err="1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Reportnet</a:t>
            </a: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new and alternative data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Strengthen data analysis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communication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data policy with FAIR and TRUST</a:t>
            </a: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principles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 AI/ML projects*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Participate in Digital Twins*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66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66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8B26CA2-6CCE-4914-A2ED-521A233A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0" y="323165"/>
            <a:ext cx="3487646" cy="414321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B950D07-277A-4A59-9D46-648A4B519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27" y="2714781"/>
            <a:ext cx="3487646" cy="414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19D079-3BBE-40A6-B1CD-7C1897B638E2}"/>
              </a:ext>
            </a:extLst>
          </p:cNvPr>
          <p:cNvSpPr txBox="1"/>
          <p:nvPr/>
        </p:nvSpPr>
        <p:spPr>
          <a:xfrm>
            <a:off x="6917497" y="6326260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173"/>
                </a:solidFill>
              </a:rPr>
              <a:t>* shared actions</a:t>
            </a:r>
            <a:endParaRPr lang="en-DK" dirty="0">
              <a:solidFill>
                <a:srgbClr val="0081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30142"/>
      </p:ext>
    </p:extLst>
  </p:cSld>
  <p:clrMapOvr>
    <a:masterClrMapping/>
  </p:clrMapOvr>
</p:sld>
</file>

<file path=ppt/theme/theme1.xml><?xml version="1.0" encoding="utf-8"?>
<a:theme xmlns:a="http://schemas.openxmlformats.org/drawingml/2006/main" name="16_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7_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niversary template 2_16x9_white background" id="{390F8B98-37CF-4885-81C2-37CA4D56A3C9}" vid="{5C15DE70-880C-47DF-AFA9-0AEB9C67210D}"/>
    </a:ext>
  </a:extLst>
</a:theme>
</file>

<file path=ppt/theme/theme4.xml><?xml version="1.0" encoding="utf-8"?>
<a:theme xmlns:a="http://schemas.openxmlformats.org/drawingml/2006/main" name="18_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niversary template 2_16x9_white background" id="{390F8B98-37CF-4885-81C2-37CA4D56A3C9}" vid="{5C15DE70-880C-47DF-AFA9-0AEB9C67210D}"/>
    </a:ext>
  </a:extLst>
</a:theme>
</file>

<file path=ppt/theme/theme5.xml><?xml version="1.0" encoding="utf-8"?>
<a:theme xmlns:a="http://schemas.openxmlformats.org/drawingml/2006/main" name="19_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_16x9_white background" id="{FDC3902B-7DDA-495C-AA0F-7F4265B04FAE}" vid="{286EF0B7-EE7A-4492-948A-5FFFAE5EF3C9}"/>
    </a:ext>
  </a:extLst>
</a:theme>
</file>

<file path=ppt/theme/theme6.xml><?xml version="1.0" encoding="utf-8"?>
<a:theme xmlns:a="http://schemas.openxmlformats.org/drawingml/2006/main" name="20_Sections">
  <a:themeElements>
    <a:clrScheme name="Personnalisée 3">
      <a:dk1>
        <a:srgbClr val="113A6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_16x9_white background" id="{FDC3902B-7DDA-495C-AA0F-7F4265B04FAE}" vid="{CC0D7850-C4E7-4F86-A26D-257BD0FA023C}"/>
    </a:ext>
  </a:extLst>
</a:theme>
</file>

<file path=ppt/theme/theme7.xml><?xml version="1.0" encoding="utf-8"?>
<a:theme xmlns:a="http://schemas.openxmlformats.org/drawingml/2006/main" name="21_Secti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en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niversary template 2_16x9_white background" id="{390F8B98-37CF-4885-81C2-37CA4D56A3C9}" vid="{5C15DE70-880C-47DF-AFA9-0AEB9C67210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753696B0273B4AAAAB362B0832F3D5" ma:contentTypeVersion="4" ma:contentTypeDescription="Create a new document." ma:contentTypeScope="" ma:versionID="d379b7dfb8bb622476bc3492b10b1dc2">
  <xsd:schema xmlns:xsd="http://www.w3.org/2001/XMLSchema" xmlns:xs="http://www.w3.org/2001/XMLSchema" xmlns:p="http://schemas.microsoft.com/office/2006/metadata/properties" xmlns:ns2="7523a632-2f81-41f8-ab14-8335e39a2a13" targetNamespace="http://schemas.microsoft.com/office/2006/metadata/properties" ma:root="true" ma:fieldsID="e53a0972a5254da527555e006b1f5fc5" ns2:_="">
    <xsd:import namespace="7523a632-2f81-41f8-ab14-8335e39a2a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3a632-2f81-41f8-ab14-8335e39a2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3D2F8D-77A6-4778-AC4A-BFCE6C3AA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8B2205-E5F5-48C3-BFB0-C4973F55E8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3a632-2f81-41f8-ab14-8335e39a2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038DDA-E375-4E09-A52F-DB3C93AC904D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7523a632-2f81-41f8-ab14-8335e39a2a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50775</TotalTime>
  <Words>511</Words>
  <Application>Microsoft Office PowerPoint</Application>
  <PresentationFormat>Widescreen</PresentationFormat>
  <Paragraphs>180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16_Sections</vt:lpstr>
      <vt:lpstr>Sections</vt:lpstr>
      <vt:lpstr>17_Sections</vt:lpstr>
      <vt:lpstr>18_Sections</vt:lpstr>
      <vt:lpstr>19_Sections</vt:lpstr>
      <vt:lpstr>20_Sections</vt:lpstr>
      <vt:lpstr>21_Sections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Ove Caspersen</dc:creator>
  <cp:keywords/>
  <dc:description/>
  <cp:lastModifiedBy>Stefan Jensen</cp:lastModifiedBy>
  <cp:revision>1956</cp:revision>
  <cp:lastPrinted>2017-02-03T09:16:59Z</cp:lastPrinted>
  <dcterms:created xsi:type="dcterms:W3CDTF">2014-11-24T09:14:05Z</dcterms:created>
  <dcterms:modified xsi:type="dcterms:W3CDTF">2021-04-20T17:46:48Z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0x010100A9753696B0273B4AAAAB362B0832F3D5</vt:lpwstr>
  </property>
</Properties>
</file>